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33"/>
  </p:notesMasterIdLst>
  <p:sldIdLst>
    <p:sldId id="405" r:id="rId3"/>
    <p:sldId id="801" r:id="rId4"/>
    <p:sldId id="264" r:id="rId5"/>
    <p:sldId id="804" r:id="rId6"/>
    <p:sldId id="805" r:id="rId7"/>
    <p:sldId id="806" r:id="rId8"/>
    <p:sldId id="807" r:id="rId9"/>
    <p:sldId id="808" r:id="rId10"/>
    <p:sldId id="809" r:id="rId11"/>
    <p:sldId id="816" r:id="rId12"/>
    <p:sldId id="822" r:id="rId13"/>
    <p:sldId id="823" r:id="rId14"/>
    <p:sldId id="819" r:id="rId15"/>
    <p:sldId id="820" r:id="rId16"/>
    <p:sldId id="821" r:id="rId17"/>
    <p:sldId id="824" r:id="rId18"/>
    <p:sldId id="825" r:id="rId19"/>
    <p:sldId id="818" r:id="rId20"/>
    <p:sldId id="811" r:id="rId21"/>
    <p:sldId id="812" r:id="rId22"/>
    <p:sldId id="813" r:id="rId23"/>
    <p:sldId id="814" r:id="rId24"/>
    <p:sldId id="827" r:id="rId25"/>
    <p:sldId id="828" r:id="rId26"/>
    <p:sldId id="829" r:id="rId27"/>
    <p:sldId id="830" r:id="rId28"/>
    <p:sldId id="832" r:id="rId29"/>
    <p:sldId id="833" r:id="rId30"/>
    <p:sldId id="834" r:id="rId31"/>
    <p:sldId id="433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B01979F-4932-4F9C-BE5A-1ACEC1A560DF}">
          <p14:sldIdLst>
            <p14:sldId id="405"/>
            <p14:sldId id="801"/>
            <p14:sldId id="264"/>
            <p14:sldId id="804"/>
            <p14:sldId id="805"/>
            <p14:sldId id="806"/>
            <p14:sldId id="807"/>
            <p14:sldId id="808"/>
            <p14:sldId id="809"/>
            <p14:sldId id="816"/>
            <p14:sldId id="822"/>
            <p14:sldId id="823"/>
            <p14:sldId id="819"/>
            <p14:sldId id="820"/>
            <p14:sldId id="821"/>
            <p14:sldId id="824"/>
            <p14:sldId id="825"/>
            <p14:sldId id="818"/>
            <p14:sldId id="811"/>
            <p14:sldId id="812"/>
            <p14:sldId id="813"/>
            <p14:sldId id="814"/>
            <p14:sldId id="827"/>
            <p14:sldId id="828"/>
            <p14:sldId id="829"/>
            <p14:sldId id="830"/>
            <p14:sldId id="832"/>
            <p14:sldId id="833"/>
            <p14:sldId id="834"/>
            <p14:sldId id="4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B12"/>
    <a:srgbClr val="4523C4"/>
    <a:srgbClr val="0099FF"/>
    <a:srgbClr val="FFB3B3"/>
    <a:srgbClr val="C00000"/>
    <a:srgbClr val="CA1C3C"/>
    <a:srgbClr val="B60A0A"/>
    <a:srgbClr val="B81515"/>
    <a:srgbClr val="BD2A38"/>
    <a:srgbClr val="D13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4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obby\Desktop\&#26032;&#24314;%20Microsoft%20Excel%20&#24037;&#20316;&#34920;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Sheet1!$B$9</c:f>
              <c:strCache>
                <c:ptCount val="1"/>
                <c:pt idx="0">
                  <c:v>研发人数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Sheet1!$A$10:$A$12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Sheet1!$B$10:$B$12</c:f>
              <c:numCache>
                <c:formatCode>General</c:formatCode>
                <c:ptCount val="3"/>
                <c:pt idx="0">
                  <c:v>28</c:v>
                </c:pt>
                <c:pt idx="1">
                  <c:v>59</c:v>
                </c:pt>
                <c:pt idx="2">
                  <c:v>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8A-4D84-8930-7ACA50838C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7753208"/>
        <c:axId val="637751240"/>
      </c:lineChart>
      <c:catAx>
        <c:axId val="637753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37751240"/>
        <c:crosses val="autoZero"/>
        <c:auto val="1"/>
        <c:lblAlgn val="ctr"/>
        <c:lblOffset val="100"/>
        <c:noMultiLvlLbl val="0"/>
      </c:catAx>
      <c:valAx>
        <c:axId val="637751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37753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2B5F1-170E-4C62-8586-585794461EFD}" type="datetimeFigureOut">
              <a:rPr lang="zh-CN" altLang="en-US" smtClean="0"/>
              <a:t>2021/2/19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C254F-1A92-45B9-B359-7BD1FD7DC3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http://www.58pic.com/newpic/33403521.html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C254F-1A92-45B9-B359-7BD1FD7DC36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C254F-1A92-45B9-B359-7BD1FD7DC36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C254F-1A92-45B9-B359-7BD1FD7DC3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0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C254F-1A92-45B9-B359-7BD1FD7DC3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28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http://www.58pic.com/newpic/33403521.html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组 2">
            <a:extLst>
              <a:ext uri="{FF2B5EF4-FFF2-40B4-BE49-F238E27FC236}">
                <a16:creationId xmlns:a16="http://schemas.microsoft.com/office/drawing/2014/main" id="{9EA451F4-7038-4A3F-B2E3-0546B83CC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A0F49D-4989-4AF7-905E-CA8CC1AC6AF7}"/>
              </a:ext>
            </a:extLst>
          </p:cNvPr>
          <p:cNvSpPr txBox="1"/>
          <p:nvPr userDrawn="1"/>
        </p:nvSpPr>
        <p:spPr>
          <a:xfrm>
            <a:off x="1414780" y="2080260"/>
            <a:ext cx="9586595" cy="8607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en-US" altLang="zh-CN" sz="4000" b="1" kern="600" dirty="0" err="1">
                <a:solidFill>
                  <a:schemeClr val="bg1"/>
                </a:solidFill>
                <a:uFillTx/>
                <a:latin typeface="时尚中黑简体" panose="01010104010101010101" charset="-122"/>
                <a:ea typeface="时尚中黑简体" panose="01010104010101010101" charset="-122"/>
                <a:cs typeface="经典综艺体简" panose="02010609000101010101" pitchFamily="49" charset="-122"/>
              </a:rPr>
              <a:t>XXXXXXXX</a:t>
            </a:r>
            <a:endParaRPr lang="en-US" altLang="zh-CN" sz="4000" b="1" kern="600" dirty="0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cs typeface="经典综艺体简" panose="02010609000101010101" pitchFamily="49" charset="-122"/>
            </a:endParaRPr>
          </a:p>
        </p:txBody>
      </p:sp>
      <p:pic>
        <p:nvPicPr>
          <p:cNvPr id="4" name="图片 3" descr="705172022321898038">
            <a:extLst>
              <a:ext uri="{FF2B5EF4-FFF2-40B4-BE49-F238E27FC236}">
                <a16:creationId xmlns:a16="http://schemas.microsoft.com/office/drawing/2014/main" id="{D7BD97C8-3E58-40E4-9FD0-18838133A3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070" y="591820"/>
            <a:ext cx="1459230" cy="4972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BC2671-8006-4D19-8F0D-7D498F62D2D3}"/>
              </a:ext>
            </a:extLst>
          </p:cNvPr>
          <p:cNvSpPr txBox="1"/>
          <p:nvPr userDrawn="1"/>
        </p:nvSpPr>
        <p:spPr>
          <a:xfrm>
            <a:off x="3170749" y="4069468"/>
            <a:ext cx="5959917" cy="6076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XXXXXX</a:t>
            </a:r>
            <a:endParaRPr lang="en-US" sz="24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6" name="图片 5" descr="组 1 拷贝.png二">
            <a:extLst>
              <a:ext uri="{FF2B5EF4-FFF2-40B4-BE49-F238E27FC236}">
                <a16:creationId xmlns:a16="http://schemas.microsoft.com/office/drawing/2014/main" id="{5D863BEF-F837-47B1-B97D-387FCB039D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39935" y="5588000"/>
            <a:ext cx="1868805" cy="61087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组 1">
            <a:extLst>
              <a:ext uri="{FF2B5EF4-FFF2-40B4-BE49-F238E27FC236}">
                <a16:creationId xmlns:a16="http://schemas.microsoft.com/office/drawing/2014/main" id="{7AF5F1FF-57B7-49DF-A127-2F3A87F0B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15638"/>
            <a:ext cx="12192000" cy="3397250"/>
          </a:xfrm>
          <a:prstGeom prst="rect">
            <a:avLst/>
          </a:prstGeom>
        </p:spPr>
      </p:pic>
      <p:pic>
        <p:nvPicPr>
          <p:cNvPr id="3" name="图片 2" descr="705172022321898038">
            <a:extLst>
              <a:ext uri="{FF2B5EF4-FFF2-40B4-BE49-F238E27FC236}">
                <a16:creationId xmlns:a16="http://schemas.microsoft.com/office/drawing/2014/main" id="{EA5A408B-C2D1-47BB-AF92-C6611DDE2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495935"/>
            <a:ext cx="1278890" cy="434975"/>
          </a:xfrm>
          <a:prstGeom prst="rect">
            <a:avLst/>
          </a:prstGeom>
        </p:spPr>
      </p:pic>
      <p:pic>
        <p:nvPicPr>
          <p:cNvPr id="4" name="图片 3" descr="组 1 拷贝">
            <a:extLst>
              <a:ext uri="{FF2B5EF4-FFF2-40B4-BE49-F238E27FC236}">
                <a16:creationId xmlns:a16="http://schemas.microsoft.com/office/drawing/2014/main" id="{DCF60330-AEC0-44BC-BAAA-207B78E963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64445" y="5862320"/>
            <a:ext cx="1356995" cy="44386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组 1">
            <a:extLst>
              <a:ext uri="{FF2B5EF4-FFF2-40B4-BE49-F238E27FC236}">
                <a16:creationId xmlns:a16="http://schemas.microsoft.com/office/drawing/2014/main" id="{7AF5F1FF-57B7-49DF-A127-2F3A87F0B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15638"/>
            <a:ext cx="12192000" cy="3397250"/>
          </a:xfrm>
          <a:prstGeom prst="rect">
            <a:avLst/>
          </a:prstGeom>
        </p:spPr>
      </p:pic>
      <p:pic>
        <p:nvPicPr>
          <p:cNvPr id="3" name="图片 2" descr="705172022321898038">
            <a:extLst>
              <a:ext uri="{FF2B5EF4-FFF2-40B4-BE49-F238E27FC236}">
                <a16:creationId xmlns:a16="http://schemas.microsoft.com/office/drawing/2014/main" id="{EA5A408B-C2D1-47BB-AF92-C6611DDE2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495935"/>
            <a:ext cx="1278890" cy="434975"/>
          </a:xfrm>
          <a:prstGeom prst="rect">
            <a:avLst/>
          </a:prstGeom>
        </p:spPr>
      </p:pic>
      <p:pic>
        <p:nvPicPr>
          <p:cNvPr id="4" name="图片 3" descr="组 1 拷贝">
            <a:extLst>
              <a:ext uri="{FF2B5EF4-FFF2-40B4-BE49-F238E27FC236}">
                <a16:creationId xmlns:a16="http://schemas.microsoft.com/office/drawing/2014/main" id="{DCF60330-AEC0-44BC-BAAA-207B78E963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64445" y="5862320"/>
            <a:ext cx="1356995" cy="4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6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组 1">
            <a:extLst>
              <a:ext uri="{FF2B5EF4-FFF2-40B4-BE49-F238E27FC236}">
                <a16:creationId xmlns:a16="http://schemas.microsoft.com/office/drawing/2014/main" id="{7AF5F1FF-57B7-49DF-A127-2F3A87F0B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15638"/>
            <a:ext cx="12192000" cy="3397250"/>
          </a:xfrm>
          <a:prstGeom prst="rect">
            <a:avLst/>
          </a:prstGeom>
        </p:spPr>
      </p:pic>
      <p:pic>
        <p:nvPicPr>
          <p:cNvPr id="3" name="图片 2" descr="705172022321898038">
            <a:extLst>
              <a:ext uri="{FF2B5EF4-FFF2-40B4-BE49-F238E27FC236}">
                <a16:creationId xmlns:a16="http://schemas.microsoft.com/office/drawing/2014/main" id="{EA5A408B-C2D1-47BB-AF92-C6611DDE2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495935"/>
            <a:ext cx="1278890" cy="434975"/>
          </a:xfrm>
          <a:prstGeom prst="rect">
            <a:avLst/>
          </a:prstGeom>
        </p:spPr>
      </p:pic>
      <p:pic>
        <p:nvPicPr>
          <p:cNvPr id="4" name="图片 3" descr="组 1 拷贝">
            <a:extLst>
              <a:ext uri="{FF2B5EF4-FFF2-40B4-BE49-F238E27FC236}">
                <a16:creationId xmlns:a16="http://schemas.microsoft.com/office/drawing/2014/main" id="{DCF60330-AEC0-44BC-BAAA-207B78E963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64445" y="5862320"/>
            <a:ext cx="1356995" cy="443865"/>
          </a:xfrm>
          <a:prstGeom prst="rect">
            <a:avLst/>
          </a:prstGeom>
        </p:spPr>
      </p:pic>
      <p:pic>
        <p:nvPicPr>
          <p:cNvPr id="6" name="图片 5" descr="红色火箭年终总结PPT">
            <a:extLst>
              <a:ext uri="{FF2B5EF4-FFF2-40B4-BE49-F238E27FC236}">
                <a16:creationId xmlns:a16="http://schemas.microsoft.com/office/drawing/2014/main" id="{C34B5C0E-312A-4A6B-B323-4E674C1DCC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31686" t="14512" r="43359" b="47868"/>
          <a:stretch>
            <a:fillRect/>
          </a:stretch>
        </p:blipFill>
        <p:spPr>
          <a:xfrm>
            <a:off x="4840605" y="1247775"/>
            <a:ext cx="2510155" cy="21285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88D74E-D0CF-4083-A35D-70D242FF3175}"/>
              </a:ext>
            </a:extLst>
          </p:cNvPr>
          <p:cNvSpPr txBox="1"/>
          <p:nvPr userDrawn="1"/>
        </p:nvSpPr>
        <p:spPr>
          <a:xfrm>
            <a:off x="3075305" y="3242362"/>
            <a:ext cx="5786892" cy="112966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en-US" altLang="zh-CN" sz="5400" b="1" kern="60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XXXXXXXX</a:t>
            </a:r>
            <a:endParaRPr lang="en-US" altLang="zh-CN" sz="5400" b="1" kern="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cs typeface="经典综艺体简" panose="0201060900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A013F9-0E1C-4F36-8613-9B957300B311}"/>
              </a:ext>
            </a:extLst>
          </p:cNvPr>
          <p:cNvSpPr txBox="1"/>
          <p:nvPr userDrawn="1"/>
        </p:nvSpPr>
        <p:spPr>
          <a:xfrm>
            <a:off x="5187950" y="1462405"/>
            <a:ext cx="1654810" cy="15125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en-US" altLang="zh-CN" sz="6600" b="1" kern="600" dirty="0">
                <a:solidFill>
                  <a:schemeClr val="bg1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00296205"/>
      </p:ext>
    </p:extLst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组 1">
            <a:extLst>
              <a:ext uri="{FF2B5EF4-FFF2-40B4-BE49-F238E27FC236}">
                <a16:creationId xmlns:a16="http://schemas.microsoft.com/office/drawing/2014/main" id="{7AF5F1FF-57B7-49DF-A127-2F3A87F0B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15638"/>
            <a:ext cx="12192000" cy="3397250"/>
          </a:xfrm>
          <a:prstGeom prst="rect">
            <a:avLst/>
          </a:prstGeom>
        </p:spPr>
      </p:pic>
      <p:pic>
        <p:nvPicPr>
          <p:cNvPr id="3" name="图片 2" descr="705172022321898038">
            <a:extLst>
              <a:ext uri="{FF2B5EF4-FFF2-40B4-BE49-F238E27FC236}">
                <a16:creationId xmlns:a16="http://schemas.microsoft.com/office/drawing/2014/main" id="{EA5A408B-C2D1-47BB-AF92-C6611DDE2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440" y="495935"/>
            <a:ext cx="1278890" cy="434975"/>
          </a:xfrm>
          <a:prstGeom prst="rect">
            <a:avLst/>
          </a:prstGeom>
        </p:spPr>
      </p:pic>
      <p:pic>
        <p:nvPicPr>
          <p:cNvPr id="4" name="图片 3" descr="组 1 拷贝">
            <a:extLst>
              <a:ext uri="{FF2B5EF4-FFF2-40B4-BE49-F238E27FC236}">
                <a16:creationId xmlns:a16="http://schemas.microsoft.com/office/drawing/2014/main" id="{DCF60330-AEC0-44BC-BAAA-207B78E963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64445" y="5862320"/>
            <a:ext cx="1356995" cy="4438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025DC6-E9E0-4F5B-924D-288030E631D4}"/>
              </a:ext>
            </a:extLst>
          </p:cNvPr>
          <p:cNvSpPr txBox="1"/>
          <p:nvPr userDrawn="1"/>
        </p:nvSpPr>
        <p:spPr>
          <a:xfrm>
            <a:off x="333376" y="951927"/>
            <a:ext cx="40576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D1313D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 </a:t>
            </a:r>
            <a:r>
              <a:rPr lang="en-US" altLang="zh-CN" sz="4400" dirty="0">
                <a:solidFill>
                  <a:srgbClr val="D1313D"/>
                </a:solidFill>
                <a:latin typeface="Impact" panose="020B0806030902050204" charset="0"/>
                <a:ea typeface="思源黑体 CN Heavy" panose="020B0A00000000000000" charset="-122"/>
                <a:cs typeface="Impact" panose="020B0806030902050204" charset="0"/>
              </a:rPr>
              <a:t>CONTENTS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A89AC6-902D-416C-A8C7-F7B73327CDF8}"/>
              </a:ext>
            </a:extLst>
          </p:cNvPr>
          <p:cNvSpPr txBox="1"/>
          <p:nvPr userDrawn="1"/>
        </p:nvSpPr>
        <p:spPr>
          <a:xfrm>
            <a:off x="2752726" y="979867"/>
            <a:ext cx="1343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目录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81DE6F-69F0-410F-92AB-741BBEEB4940}"/>
              </a:ext>
            </a:extLst>
          </p:cNvPr>
          <p:cNvSpPr txBox="1"/>
          <p:nvPr userDrawn="1"/>
        </p:nvSpPr>
        <p:spPr>
          <a:xfrm>
            <a:off x="4667421" y="2613926"/>
            <a:ext cx="341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XXXXX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3A3202-5E8B-4F13-82C0-CD3CC2E0E4BA}"/>
              </a:ext>
            </a:extLst>
          </p:cNvPr>
          <p:cNvSpPr/>
          <p:nvPr userDrawn="1"/>
        </p:nvSpPr>
        <p:spPr>
          <a:xfrm>
            <a:off x="4216401" y="2629832"/>
            <a:ext cx="349250" cy="372110"/>
          </a:xfrm>
          <a:prstGeom prst="rect">
            <a:avLst/>
          </a:prstGeom>
          <a:solidFill>
            <a:srgbClr val="D1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72CD52-5006-4EFC-961D-BAD33EE931BB}"/>
              </a:ext>
            </a:extLst>
          </p:cNvPr>
          <p:cNvSpPr txBox="1"/>
          <p:nvPr userDrawn="1"/>
        </p:nvSpPr>
        <p:spPr>
          <a:xfrm>
            <a:off x="4248322" y="2644723"/>
            <a:ext cx="32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n>
                  <a:noFill/>
                </a:ln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Impact" panose="020B0806030902050204" charset="0"/>
              </a:rPr>
              <a:t>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37DEFB-2C43-4FB3-8999-48DA84A362D2}"/>
              </a:ext>
            </a:extLst>
          </p:cNvPr>
          <p:cNvSpPr txBox="1"/>
          <p:nvPr userDrawn="1"/>
        </p:nvSpPr>
        <p:spPr>
          <a:xfrm>
            <a:off x="4667422" y="3495306"/>
            <a:ext cx="29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XXXXX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5B62FC-1858-4444-A71F-2AF8E04143A1}"/>
              </a:ext>
            </a:extLst>
          </p:cNvPr>
          <p:cNvSpPr/>
          <p:nvPr userDrawn="1"/>
        </p:nvSpPr>
        <p:spPr>
          <a:xfrm>
            <a:off x="4226097" y="3495306"/>
            <a:ext cx="349250" cy="372110"/>
          </a:xfrm>
          <a:prstGeom prst="rect">
            <a:avLst/>
          </a:prstGeom>
          <a:solidFill>
            <a:srgbClr val="D1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5F9A38-2CB3-4A9C-A31C-6045392C2626}"/>
              </a:ext>
            </a:extLst>
          </p:cNvPr>
          <p:cNvSpPr txBox="1"/>
          <p:nvPr userDrawn="1"/>
        </p:nvSpPr>
        <p:spPr>
          <a:xfrm>
            <a:off x="4248322" y="3526103"/>
            <a:ext cx="32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Impact" panose="020B0806030902050204" charset="0"/>
              </a:rPr>
              <a:t>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D85023-A892-4A8C-9CF7-244AAA49D2FE}"/>
              </a:ext>
            </a:extLst>
          </p:cNvPr>
          <p:cNvSpPr txBox="1"/>
          <p:nvPr userDrawn="1"/>
        </p:nvSpPr>
        <p:spPr>
          <a:xfrm>
            <a:off x="4667422" y="4370971"/>
            <a:ext cx="212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XXXXXX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EB93FD-061A-4324-8F6B-CF6F41DCEC02}"/>
              </a:ext>
            </a:extLst>
          </p:cNvPr>
          <p:cNvSpPr/>
          <p:nvPr userDrawn="1"/>
        </p:nvSpPr>
        <p:spPr>
          <a:xfrm>
            <a:off x="4248322" y="4428438"/>
            <a:ext cx="349250" cy="372110"/>
          </a:xfrm>
          <a:prstGeom prst="rect">
            <a:avLst/>
          </a:prstGeom>
          <a:solidFill>
            <a:srgbClr val="D1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9B7985-85D1-4A14-AEEE-432F3DE5947F}"/>
              </a:ext>
            </a:extLst>
          </p:cNvPr>
          <p:cNvSpPr txBox="1"/>
          <p:nvPr userDrawn="1"/>
        </p:nvSpPr>
        <p:spPr>
          <a:xfrm>
            <a:off x="4248322" y="4401768"/>
            <a:ext cx="32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Impact" panose="020B080603090205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33561767"/>
      </p:ext>
    </p:extLst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 panose="020F0202020204030203"/>
                <a:cs typeface="Lato Hairline" panose="020F0202020204030203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 panose="020F0302020204030203"/>
                <a:cs typeface="Lato Light" panose="020F0302020204030203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2021/2/19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组 1">
            <a:extLst>
              <a:ext uri="{FF2B5EF4-FFF2-40B4-BE49-F238E27FC236}">
                <a16:creationId xmlns:a16="http://schemas.microsoft.com/office/drawing/2014/main" id="{201788F4-305F-424F-95CD-49FB2D5EE78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615638"/>
            <a:ext cx="12192000" cy="3397250"/>
          </a:xfrm>
          <a:prstGeom prst="rect">
            <a:avLst/>
          </a:prstGeom>
        </p:spPr>
      </p:pic>
      <p:pic>
        <p:nvPicPr>
          <p:cNvPr id="8" name="图片 7" descr="705172022321898038">
            <a:extLst>
              <a:ext uri="{FF2B5EF4-FFF2-40B4-BE49-F238E27FC236}">
                <a16:creationId xmlns:a16="http://schemas.microsoft.com/office/drawing/2014/main" id="{5FE89173-78DE-453E-92B9-38BA46E858A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99440" y="495935"/>
            <a:ext cx="1278890" cy="434975"/>
          </a:xfrm>
          <a:prstGeom prst="rect">
            <a:avLst/>
          </a:prstGeom>
        </p:spPr>
      </p:pic>
      <p:pic>
        <p:nvPicPr>
          <p:cNvPr id="9" name="图片 8" descr="组 1 拷贝">
            <a:extLst>
              <a:ext uri="{FF2B5EF4-FFF2-40B4-BE49-F238E27FC236}">
                <a16:creationId xmlns:a16="http://schemas.microsoft.com/office/drawing/2014/main" id="{8BB23017-550F-4F98-9590-F776FEE543D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164445" y="5862320"/>
            <a:ext cx="1356995" cy="4438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8" r:id="rId3"/>
    <p:sldLayoutId id="2147483657" r:id="rId4"/>
    <p:sldLayoutId id="2147483656" r:id="rId5"/>
    <p:sldLayoutId id="2147483651" r:id="rId6"/>
    <p:sldLayoutId id="2147483652" r:id="rId7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lu.yuque.com/spec2/gnr" TargetMode="External"/><Relationship Id="rId2" Type="http://schemas.openxmlformats.org/officeDocument/2006/relationships/hyperlink" Target="https://youlu.yuque.com/spec2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组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57409" y="1496383"/>
            <a:ext cx="9586595" cy="25842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zh-CN" altLang="en-US" sz="4000" b="1" kern="600" dirty="0">
                <a:solidFill>
                  <a:schemeClr val="bg1"/>
                </a:solidFill>
                <a:uFillTx/>
                <a:latin typeface="时尚中黑简体" panose="01010104010101010101" charset="-122"/>
                <a:ea typeface="时尚中黑简体" panose="01010104010101010101" charset="-122"/>
                <a:cs typeface="经典综艺体简" panose="02010609000101010101" pitchFamily="49" charset="-122"/>
              </a:rPr>
              <a:t>郑州产研部</a:t>
            </a:r>
            <a:endParaRPr lang="en-US" altLang="zh-CN" sz="4000" b="1" kern="600" dirty="0">
              <a:solidFill>
                <a:schemeClr val="bg1"/>
              </a:solidFill>
              <a:uFillTx/>
              <a:latin typeface="时尚中黑简体" panose="01010104010101010101" charset="-122"/>
              <a:ea typeface="时尚中黑简体" panose="01010104010101010101" charset="-122"/>
              <a:cs typeface="经典综艺体简" panose="02010609000101010101" pitchFamily="49" charset="-122"/>
            </a:endParaRPr>
          </a:p>
          <a:p>
            <a:pPr algn="ctr" defTabSz="901065">
              <a:lnSpc>
                <a:spcPct val="140000"/>
              </a:lnSpc>
              <a:defRPr/>
            </a:pPr>
            <a:r>
              <a:rPr lang="en-US" altLang="zh-CN" sz="4000" b="1" kern="600" dirty="0">
                <a:solidFill>
                  <a:schemeClr val="bg1"/>
                </a:solidFill>
                <a:uFillTx/>
                <a:latin typeface="时尚中黑简体" panose="01010104010101010101" charset="-122"/>
                <a:ea typeface="时尚中黑简体" panose="01010104010101010101" charset="-122"/>
                <a:cs typeface="经典综艺体简" panose="02010609000101010101" pitchFamily="49" charset="-122"/>
              </a:rPr>
              <a:t>2021</a:t>
            </a:r>
            <a:r>
              <a:rPr lang="zh-CN" altLang="en-US" sz="4000" b="1" kern="600" dirty="0">
                <a:solidFill>
                  <a:schemeClr val="bg1"/>
                </a:solidFill>
                <a:uFillTx/>
                <a:latin typeface="时尚中黑简体" panose="01010104010101010101" charset="-122"/>
                <a:ea typeface="时尚中黑简体" panose="01010104010101010101" charset="-122"/>
                <a:cs typeface="经典综艺体简" panose="02010609000101010101" pitchFamily="49" charset="-122"/>
              </a:rPr>
              <a:t>年</a:t>
            </a:r>
            <a:r>
              <a:rPr lang="zh-CN" altLang="en-US" sz="4000" b="1" kern="600" dirty="0">
                <a:solidFill>
                  <a:schemeClr val="bg1"/>
                </a:solidFill>
                <a:latin typeface="时尚中黑简体" panose="01010104010101010101" charset="-122"/>
                <a:ea typeface="时尚中黑简体" panose="01010104010101010101" charset="-122"/>
                <a:cs typeface="经典综艺体简" panose="02010609000101010101" pitchFamily="49" charset="-122"/>
              </a:rPr>
              <a:t>新春会议</a:t>
            </a:r>
            <a:endParaRPr lang="en-US" altLang="zh-CN" sz="4000" b="1" kern="600" dirty="0">
              <a:solidFill>
                <a:schemeClr val="bg1"/>
              </a:solidFill>
              <a:uFillTx/>
              <a:latin typeface="时尚中黑简体" panose="01010104010101010101" charset="-122"/>
              <a:ea typeface="时尚中黑简体" panose="01010104010101010101" charset="-122"/>
              <a:cs typeface="经典综艺体简" panose="02010609000101010101" pitchFamily="49" charset="-122"/>
            </a:endParaRPr>
          </a:p>
          <a:p>
            <a:pPr algn="ctr" defTabSz="901065">
              <a:lnSpc>
                <a:spcPct val="140000"/>
              </a:lnSpc>
              <a:defRPr/>
            </a:pPr>
            <a:r>
              <a:rPr lang="zh-CN" altLang="en-US" sz="4000" b="1" kern="600" dirty="0">
                <a:solidFill>
                  <a:schemeClr val="bg1"/>
                </a:solidFill>
                <a:uFillTx/>
                <a:latin typeface="时尚中黑简体" panose="01010104010101010101" charset="-122"/>
                <a:ea typeface="时尚中黑简体" panose="01010104010101010101" charset="-122"/>
                <a:cs typeface="经典综艺体简" panose="02010609000101010101" pitchFamily="49" charset="-122"/>
              </a:rPr>
              <a:t>后端研发工作汇报</a:t>
            </a:r>
            <a:endParaRPr lang="en-US" altLang="zh-CN" sz="4000" b="1" kern="600" dirty="0">
              <a:solidFill>
                <a:schemeClr val="bg1"/>
              </a:solidFill>
              <a:latin typeface="时尚中黑简体" panose="01010104010101010101" charset="-122"/>
              <a:ea typeface="时尚中黑简体" panose="01010104010101010101" charset="-122"/>
              <a:cs typeface="经典综艺体简" panose="02010609000101010101" pitchFamily="49" charset="-122"/>
            </a:endParaRPr>
          </a:p>
        </p:txBody>
      </p:sp>
      <p:pic>
        <p:nvPicPr>
          <p:cNvPr id="6" name="图片 5" descr="7051720223218980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" y="591820"/>
            <a:ext cx="1459230" cy="4972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16041" y="4282476"/>
            <a:ext cx="5959917" cy="10704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研发管理部</a:t>
            </a: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卞荣军</a:t>
            </a:r>
            <a:endParaRPr lang="en-US" altLang="zh-CN" sz="24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defTabSz="901065">
              <a:lnSpc>
                <a:spcPct val="140000"/>
              </a:lnSpc>
              <a:defRPr/>
            </a:pPr>
            <a:r>
              <a:rPr lang="en-US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2021</a:t>
            </a: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-02</a:t>
            </a:r>
            <a:endParaRPr lang="en-US" sz="24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2" name="图片 11" descr="组 1 拷贝.png二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935" y="5588000"/>
            <a:ext cx="1868805" cy="6108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组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7103"/>
            <a:ext cx="12192000" cy="3397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0279" y="3318192"/>
            <a:ext cx="5786892" cy="112966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en-US" altLang="zh-CN" sz="5400" b="1" kern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2021</a:t>
            </a:r>
            <a:endParaRPr lang="en-US" altLang="zh-CN" sz="5400" b="1" kern="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红色火箭年终总结PPT"/>
          <p:cNvPicPr>
            <a:picLocks noChangeAspect="1"/>
          </p:cNvPicPr>
          <p:nvPr/>
        </p:nvPicPr>
        <p:blipFill>
          <a:blip r:embed="rId4"/>
          <a:srcRect l="31686" t="14512" r="43359" b="47868"/>
          <a:stretch>
            <a:fillRect/>
          </a:stretch>
        </p:blipFill>
        <p:spPr>
          <a:xfrm>
            <a:off x="4840605" y="1247775"/>
            <a:ext cx="2510155" cy="2128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7950" y="1462405"/>
            <a:ext cx="1654810" cy="13601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en-US" altLang="zh-CN" sz="6600" b="1" kern="600" dirty="0">
                <a:solidFill>
                  <a:schemeClr val="bg1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02</a:t>
            </a:r>
          </a:p>
        </p:txBody>
      </p:sp>
      <p:pic>
        <p:nvPicPr>
          <p:cNvPr id="11" name="图片 10" descr="7051720223218980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" y="495935"/>
            <a:ext cx="1278890" cy="434975"/>
          </a:xfrm>
          <a:prstGeom prst="rect">
            <a:avLst/>
          </a:prstGeom>
        </p:spPr>
      </p:pic>
      <p:pic>
        <p:nvPicPr>
          <p:cNvPr id="4" name="图片 3" descr="组 1 拷贝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445" y="5862320"/>
            <a:ext cx="1356995" cy="4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2273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4B1DF3-3F1E-433A-ABE6-7B3897F9EE54}"/>
              </a:ext>
            </a:extLst>
          </p:cNvPr>
          <p:cNvSpPr txBox="1"/>
          <p:nvPr/>
        </p:nvSpPr>
        <p:spPr>
          <a:xfrm>
            <a:off x="379703" y="1262162"/>
            <a:ext cx="1018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思源黑体 CN Medium" panose="020B0600000000000000" charset="-122"/>
                <a:ea typeface="思源黑体 CN Medium" panose="020B0600000000000000" charset="-122"/>
              </a:rPr>
              <a:t>技术</a:t>
            </a:r>
            <a:endParaRPr lang="en-US" altLang="zh-CN" sz="6000" b="1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2E5FB0-3A3A-47CE-ADB6-2A6E5F3B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42" y="596852"/>
            <a:ext cx="5956557" cy="56642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F93BB8-CC63-4E3D-BB54-77CF30EBA04A}"/>
              </a:ext>
            </a:extLst>
          </p:cNvPr>
          <p:cNvSpPr txBox="1"/>
          <p:nvPr/>
        </p:nvSpPr>
        <p:spPr>
          <a:xfrm>
            <a:off x="9743697" y="3141593"/>
            <a:ext cx="2273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胆大</a:t>
            </a:r>
            <a:endParaRPr lang="en-US" altLang="zh-CN" sz="6000" b="1" i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zh-CN" altLang="en-US" sz="6000" b="1" i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心细谨慎</a:t>
            </a:r>
            <a:endParaRPr lang="en-US" altLang="zh-CN" sz="6000" b="1" i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9689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50932F-2B50-480F-A128-B4C2320113B8}"/>
              </a:ext>
            </a:extLst>
          </p:cNvPr>
          <p:cNvSpPr txBox="1"/>
          <p:nvPr/>
        </p:nvSpPr>
        <p:spPr>
          <a:xfrm>
            <a:off x="379703" y="1262162"/>
            <a:ext cx="1018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70C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业务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3FF5E8-DDB4-4F42-A33F-8066A8F1943F}"/>
              </a:ext>
            </a:extLst>
          </p:cNvPr>
          <p:cNvSpPr txBox="1"/>
          <p:nvPr/>
        </p:nvSpPr>
        <p:spPr>
          <a:xfrm>
            <a:off x="9973547" y="3052974"/>
            <a:ext cx="2273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全局思维</a:t>
            </a:r>
            <a:endParaRPr lang="en-US" altLang="zh-CN" sz="6000" b="1" i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zh-CN" altLang="en-US" sz="6000" b="1" i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设计</a:t>
            </a:r>
            <a:endParaRPr lang="en-US" altLang="zh-CN" sz="6000" b="1" i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55A45B-00E7-49C8-8E72-AC5AAE70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34" y="463302"/>
            <a:ext cx="6038046" cy="61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7903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E18FF6-21F0-4A2F-81CF-61007144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99" y="1522708"/>
            <a:ext cx="3659589" cy="45758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6CC5DB-770E-4FA4-BAF2-47C1DB94636A}"/>
              </a:ext>
            </a:extLst>
          </p:cNvPr>
          <p:cNvSpPr txBox="1"/>
          <p:nvPr/>
        </p:nvSpPr>
        <p:spPr>
          <a:xfrm>
            <a:off x="379703" y="1262162"/>
            <a:ext cx="1018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EE7B12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支撑</a:t>
            </a:r>
            <a:endParaRPr lang="en-US" altLang="zh-CN" sz="6000" b="1" dirty="0">
              <a:solidFill>
                <a:srgbClr val="EE7B12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A153E635-81A2-4DDE-8214-09DD4E8C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57" y="2342343"/>
            <a:ext cx="5200650" cy="2762250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09F5AC33-FDF3-467F-8AAF-A5EFF52FE1D6}"/>
              </a:ext>
            </a:extLst>
          </p:cNvPr>
          <p:cNvSpPr txBox="1"/>
          <p:nvPr/>
        </p:nvSpPr>
        <p:spPr>
          <a:xfrm>
            <a:off x="5235350" y="398823"/>
            <a:ext cx="6576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眼光、思维、方式</a:t>
            </a:r>
            <a:endParaRPr lang="en-US" altLang="zh-CN" sz="6000" b="1" i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03129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B4434D-187D-4AF4-828B-FDC03783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2" y="3316637"/>
            <a:ext cx="2916197" cy="16710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8E8271-F451-4849-9C0A-97E65D5BAA0B}"/>
              </a:ext>
            </a:extLst>
          </p:cNvPr>
          <p:cNvSpPr txBox="1"/>
          <p:nvPr/>
        </p:nvSpPr>
        <p:spPr>
          <a:xfrm>
            <a:off x="379703" y="1262162"/>
            <a:ext cx="1018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网销</a:t>
            </a:r>
            <a:endParaRPr lang="en-US" altLang="zh-CN" sz="6000" b="1" dirty="0">
              <a:solidFill>
                <a:srgbClr val="FFFF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709467-E206-4385-8CC5-F57204F3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79" y="768017"/>
            <a:ext cx="4000500" cy="46863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201E61B-8868-4CBF-BC7B-EA5168B97EDA}"/>
              </a:ext>
            </a:extLst>
          </p:cNvPr>
          <p:cNvGrpSpPr/>
          <p:nvPr/>
        </p:nvGrpSpPr>
        <p:grpSpPr>
          <a:xfrm>
            <a:off x="8641852" y="461436"/>
            <a:ext cx="3069590" cy="4686300"/>
            <a:chOff x="4062191" y="955675"/>
            <a:chExt cx="3365500" cy="49466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A117692-1041-4153-8B3E-6EFCC7488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2191" y="955675"/>
              <a:ext cx="3365500" cy="494665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8061861-857F-41C2-80FF-F207B1CFDC85}"/>
                </a:ext>
              </a:extLst>
            </p:cNvPr>
            <p:cNvSpPr txBox="1"/>
            <p:nvPr/>
          </p:nvSpPr>
          <p:spPr>
            <a:xfrm>
              <a:off x="4607014" y="1137889"/>
              <a:ext cx="2528813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i="1" dirty="0">
                  <a:solidFill>
                    <a:srgbClr val="FF0000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产品时代</a:t>
              </a:r>
              <a:endParaRPr lang="en-US" altLang="zh-CN" sz="7200" b="1" i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endParaRPr>
            </a:p>
            <a:p>
              <a:r>
                <a:rPr lang="zh-CN" altLang="en-US" sz="7200" b="1" i="1" dirty="0">
                  <a:solidFill>
                    <a:srgbClr val="FF0000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机会</a:t>
              </a:r>
              <a:endParaRPr lang="en-US" altLang="zh-CN" sz="7200" b="1" i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49004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826C9A-84A5-474F-8010-10FB7AFEA6FC}"/>
              </a:ext>
            </a:extLst>
          </p:cNvPr>
          <p:cNvSpPr txBox="1"/>
          <p:nvPr/>
        </p:nvSpPr>
        <p:spPr>
          <a:xfrm>
            <a:off x="4132882" y="1632298"/>
            <a:ext cx="7888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6000" b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en-US" altLang="zh-CN" sz="6000" b="1" dirty="0">
                <a:solidFill>
                  <a:srgbClr val="0099FF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IT</a:t>
            </a:r>
            <a:r>
              <a:rPr lang="zh-CN" altLang="en-US" sz="6000" b="1" dirty="0">
                <a:solidFill>
                  <a:srgbClr val="0099FF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治理标注化</a:t>
            </a:r>
            <a:endParaRPr lang="en-US" altLang="zh-CN" sz="6000" b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en-US" altLang="zh-CN" sz="6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IT</a:t>
            </a:r>
            <a:r>
              <a:rPr lang="zh-CN" altLang="en-US" sz="6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投入</a:t>
            </a:r>
            <a:r>
              <a:rPr lang="en-US" altLang="zh-CN" sz="6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/</a:t>
            </a:r>
            <a:r>
              <a:rPr lang="zh-CN" altLang="en-US" sz="9600" b="1" i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产出</a:t>
            </a:r>
            <a:r>
              <a:rPr lang="zh-CN" altLang="en-US" sz="6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</a:rPr>
              <a:t>标准化</a:t>
            </a:r>
            <a:endParaRPr lang="en-US" altLang="zh-CN" sz="60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3A2C4F-56D4-46C5-B8B1-74487E5C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02" y="2208823"/>
            <a:ext cx="3402360" cy="28397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FFC96D-CD4B-47DD-B1F6-5574D86EA0E3}"/>
              </a:ext>
            </a:extLst>
          </p:cNvPr>
          <p:cNvSpPr txBox="1"/>
          <p:nvPr/>
        </p:nvSpPr>
        <p:spPr>
          <a:xfrm>
            <a:off x="309960" y="1068433"/>
            <a:ext cx="1828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IPO</a:t>
            </a:r>
          </a:p>
        </p:txBody>
      </p:sp>
    </p:spTree>
    <p:extLst>
      <p:ext uri="{BB962C8B-B14F-4D97-AF65-F5344CB8AC3E}">
        <p14:creationId xmlns:p14="http://schemas.microsoft.com/office/powerpoint/2010/main" val="403954086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A64C628-B267-4810-BA95-2A9959451625}"/>
              </a:ext>
            </a:extLst>
          </p:cNvPr>
          <p:cNvSpPr txBox="1"/>
          <p:nvPr/>
        </p:nvSpPr>
        <p:spPr>
          <a:xfrm>
            <a:off x="4060556" y="664018"/>
            <a:ext cx="78886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你的</a:t>
            </a:r>
            <a:r>
              <a:rPr lang="en-US" altLang="zh-CN" sz="6000" b="1" dirty="0" err="1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KPI</a:t>
            </a:r>
            <a:r>
              <a:rPr lang="zh-CN" altLang="en-US" sz="6000" b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是什么吗？</a:t>
            </a:r>
            <a:endParaRPr lang="en-US" altLang="zh-CN" sz="6000" b="1" dirty="0">
              <a:solidFill>
                <a:srgbClr val="FFC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endParaRPr lang="en-US" altLang="zh-CN" sz="6000" b="1" dirty="0">
              <a:solidFill>
                <a:srgbClr val="FFC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zh-CN" altLang="en-US" sz="6000" b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主动穿上</a:t>
            </a:r>
            <a:r>
              <a:rPr lang="en-US" altLang="zh-CN" sz="6000" b="1" dirty="0" err="1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KPI</a:t>
            </a:r>
            <a:r>
              <a:rPr lang="zh-CN" altLang="en-US" sz="6000" b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防护服</a:t>
            </a:r>
            <a:endParaRPr lang="en-US" altLang="zh-CN" sz="6000" b="1" dirty="0">
              <a:solidFill>
                <a:srgbClr val="FFC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endParaRPr lang="en-US" altLang="zh-CN" sz="6000" b="1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8CA5F7-F9CC-4D1C-9CAB-0597F5634C9B}"/>
              </a:ext>
            </a:extLst>
          </p:cNvPr>
          <p:cNvSpPr txBox="1"/>
          <p:nvPr/>
        </p:nvSpPr>
        <p:spPr>
          <a:xfrm>
            <a:off x="232469" y="1138175"/>
            <a:ext cx="3828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err="1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OKR</a:t>
            </a:r>
            <a:r>
              <a:rPr lang="en-US" altLang="zh-CN" sz="6000" b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/</a:t>
            </a:r>
            <a:r>
              <a:rPr lang="en-US" altLang="zh-CN" sz="6000" b="1" dirty="0" err="1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KPI</a:t>
            </a:r>
            <a:endParaRPr lang="en-US" altLang="zh-CN" sz="6000" b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1B4D56-8670-4553-8869-6C56A712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69" y="3089760"/>
            <a:ext cx="2336800" cy="2336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1685DE-EBF2-4AA4-87FD-81B1790399AB}"/>
              </a:ext>
            </a:extLst>
          </p:cNvPr>
          <p:cNvSpPr txBox="1"/>
          <p:nvPr/>
        </p:nvSpPr>
        <p:spPr>
          <a:xfrm>
            <a:off x="3951029" y="4481457"/>
            <a:ext cx="6404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i="1" dirty="0" err="1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CWBB</a:t>
            </a:r>
            <a:r>
              <a:rPr lang="en-US" altLang="zh-CN" sz="6000" b="1" i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/</a:t>
            </a:r>
            <a:r>
              <a:rPr lang="zh-CN" altLang="en-US" sz="6000" b="1" i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业务大纲</a:t>
            </a:r>
            <a:endParaRPr lang="en-US" altLang="zh-CN" sz="6000" b="1" i="1" dirty="0">
              <a:solidFill>
                <a:srgbClr val="FFC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30359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F0E24C2-8BBD-4969-90E1-EDA8F82238AC}"/>
              </a:ext>
            </a:extLst>
          </p:cNvPr>
          <p:cNvSpPr txBox="1"/>
          <p:nvPr/>
        </p:nvSpPr>
        <p:spPr>
          <a:xfrm>
            <a:off x="379703" y="1262162"/>
            <a:ext cx="10181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思源黑体 CN Medium" panose="020B0600000000000000" charset="-122"/>
                <a:ea typeface="思源黑体 CN Medium" panose="020B0600000000000000" charset="-122"/>
              </a:rPr>
              <a:t>研发管理</a:t>
            </a:r>
            <a:endParaRPr lang="en-US" altLang="zh-CN" sz="6000" b="1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08038A7F-B3C8-4823-9791-AB986095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27" y="258802"/>
            <a:ext cx="5906453" cy="63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0542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组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7103"/>
            <a:ext cx="12192000" cy="3397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0279" y="3318192"/>
            <a:ext cx="5786892" cy="112966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zh-CN" altLang="en-US" sz="5400" b="1" kern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华山论剑</a:t>
            </a:r>
            <a:endParaRPr lang="en-US" altLang="zh-CN" sz="5400" b="1" kern="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红色火箭年终总结PPT"/>
          <p:cNvPicPr>
            <a:picLocks noChangeAspect="1"/>
          </p:cNvPicPr>
          <p:nvPr/>
        </p:nvPicPr>
        <p:blipFill>
          <a:blip r:embed="rId4"/>
          <a:srcRect l="31686" t="14512" r="43359" b="47868"/>
          <a:stretch>
            <a:fillRect/>
          </a:stretch>
        </p:blipFill>
        <p:spPr>
          <a:xfrm>
            <a:off x="4840605" y="1247775"/>
            <a:ext cx="2510155" cy="2128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7950" y="1462405"/>
            <a:ext cx="1654810" cy="13601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en-US" altLang="zh-CN" sz="6600" b="1" kern="600" dirty="0">
                <a:solidFill>
                  <a:schemeClr val="bg1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03</a:t>
            </a:r>
          </a:p>
        </p:txBody>
      </p:sp>
      <p:pic>
        <p:nvPicPr>
          <p:cNvPr id="11" name="图片 10" descr="7051720223218980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" y="495935"/>
            <a:ext cx="1278890" cy="434975"/>
          </a:xfrm>
          <a:prstGeom prst="rect">
            <a:avLst/>
          </a:prstGeom>
        </p:spPr>
      </p:pic>
      <p:pic>
        <p:nvPicPr>
          <p:cNvPr id="4" name="图片 3" descr="组 1 拷贝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445" y="5862320"/>
            <a:ext cx="1356995" cy="4438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3926FC-347A-495E-86D4-43196AF3D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439" y="851559"/>
            <a:ext cx="2463185" cy="35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164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87B732-7467-47BE-BE6C-4D2911B5678D}"/>
              </a:ext>
            </a:extLst>
          </p:cNvPr>
          <p:cNvSpPr txBox="1"/>
          <p:nvPr/>
        </p:nvSpPr>
        <p:spPr>
          <a:xfrm>
            <a:off x="372958" y="1005230"/>
            <a:ext cx="1981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B05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文档排行</a:t>
            </a:r>
            <a:endParaRPr lang="en-US" altLang="zh-CN" sz="6000" b="1" dirty="0">
              <a:solidFill>
                <a:srgbClr val="00B05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1FA06C7-500C-4C4B-B9D7-72558C59C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972767"/>
              </p:ext>
            </p:extLst>
          </p:nvPr>
        </p:nvGraphicFramePr>
        <p:xfrm>
          <a:off x="2877820" y="231774"/>
          <a:ext cx="7642797" cy="621157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84486">
                  <a:extLst>
                    <a:ext uri="{9D8B030D-6E8A-4147-A177-3AD203B41FA5}">
                      <a16:colId xmlns:a16="http://schemas.microsoft.com/office/drawing/2014/main" val="320489617"/>
                    </a:ext>
                  </a:extLst>
                </a:gridCol>
                <a:gridCol w="3291389">
                  <a:extLst>
                    <a:ext uri="{9D8B030D-6E8A-4147-A177-3AD203B41FA5}">
                      <a16:colId xmlns:a16="http://schemas.microsoft.com/office/drawing/2014/main" val="924019279"/>
                    </a:ext>
                  </a:extLst>
                </a:gridCol>
                <a:gridCol w="932437">
                  <a:extLst>
                    <a:ext uri="{9D8B030D-6E8A-4147-A177-3AD203B41FA5}">
                      <a16:colId xmlns:a16="http://schemas.microsoft.com/office/drawing/2014/main" val="2726550213"/>
                    </a:ext>
                  </a:extLst>
                </a:gridCol>
                <a:gridCol w="1314771">
                  <a:extLst>
                    <a:ext uri="{9D8B030D-6E8A-4147-A177-3AD203B41FA5}">
                      <a16:colId xmlns:a16="http://schemas.microsoft.com/office/drawing/2014/main" val="4262660323"/>
                    </a:ext>
                  </a:extLst>
                </a:gridCol>
                <a:gridCol w="1319714">
                  <a:extLst>
                    <a:ext uri="{9D8B030D-6E8A-4147-A177-3AD203B41FA5}">
                      <a16:colId xmlns:a16="http://schemas.microsoft.com/office/drawing/2014/main" val="402671704"/>
                    </a:ext>
                  </a:extLst>
                </a:gridCol>
              </a:tblGrid>
              <a:tr h="555838">
                <a:tc>
                  <a:txBody>
                    <a:bodyPr/>
                    <a:lstStyle/>
                    <a:p>
                      <a:pPr algn="ctr" fontAlgn="b"/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知识库名称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文档数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阅读数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平均阅读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367502"/>
                  </a:ext>
                </a:extLst>
              </a:tr>
              <a:tr h="55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项目综合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extLst>
                  <a:ext uri="{0D108BD9-81ED-4DB2-BD59-A6C34878D82A}">
                    <a16:rowId xmlns:a16="http://schemas.microsoft.com/office/drawing/2014/main" val="825300289"/>
                  </a:ext>
                </a:extLst>
              </a:tr>
              <a:tr h="55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A4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客户端综合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extLst>
                  <a:ext uri="{0D108BD9-81ED-4DB2-BD59-A6C34878D82A}">
                    <a16:rowId xmlns:a16="http://schemas.microsoft.com/office/drawing/2014/main" val="4052104502"/>
                  </a:ext>
                </a:extLst>
              </a:tr>
              <a:tr h="55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综合研发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3,446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extLst>
                  <a:ext uri="{0D108BD9-81ED-4DB2-BD59-A6C34878D82A}">
                    <a16:rowId xmlns:a16="http://schemas.microsoft.com/office/drawing/2014/main" val="369591788"/>
                  </a:ext>
                </a:extLst>
              </a:tr>
              <a:tr h="55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综合运维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849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/>
                </a:tc>
                <a:extLst>
                  <a:ext uri="{0D108BD9-81ED-4DB2-BD59-A6C34878D82A}">
                    <a16:rowId xmlns:a16="http://schemas.microsoft.com/office/drawing/2014/main" val="3677469381"/>
                  </a:ext>
                </a:extLst>
              </a:tr>
              <a:tr h="55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E030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小鹅通系统对接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1,267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89557"/>
                  </a:ext>
                </a:extLst>
              </a:tr>
              <a:tr h="55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ES-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推广中心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2,496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104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07553"/>
                  </a:ext>
                </a:extLst>
              </a:tr>
              <a:tr h="55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E027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企业学习平台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期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3,189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94148"/>
                  </a:ext>
                </a:extLst>
              </a:tr>
              <a:tr h="55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MC-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消息中心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488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94480"/>
                  </a:ext>
                </a:extLst>
              </a:tr>
              <a:tr h="653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UC-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用户中心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665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325201"/>
                  </a:ext>
                </a:extLst>
              </a:tr>
              <a:tr h="555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E019</a:t>
                      </a:r>
                      <a:r>
                        <a:rPr 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消息中心</a:t>
                      </a:r>
                      <a:r>
                        <a:rPr lang="en-US" sz="24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V2.0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2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1,351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25217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CC6CD42-37F0-4751-9AF5-990A87D9BD3C}"/>
              </a:ext>
            </a:extLst>
          </p:cNvPr>
          <p:cNvSpPr txBox="1"/>
          <p:nvPr/>
        </p:nvSpPr>
        <p:spPr>
          <a:xfrm>
            <a:off x="372958" y="2944282"/>
            <a:ext cx="15578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i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TOP</a:t>
            </a:r>
          </a:p>
          <a:p>
            <a:pPr algn="ctr"/>
            <a:r>
              <a:rPr lang="en-US" altLang="zh-CN" sz="4800" b="1" i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10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9E7012-9794-4590-8ED7-B5E0CA5F4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7" y="4883274"/>
            <a:ext cx="1366468" cy="11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151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0075" y="482600"/>
            <a:ext cx="40576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D1313D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 </a:t>
            </a:r>
            <a:r>
              <a:rPr lang="en-US" altLang="zh-CN" sz="4400" dirty="0">
                <a:solidFill>
                  <a:srgbClr val="D1313D"/>
                </a:solidFill>
                <a:latin typeface="Impact" panose="020B0806030902050204" charset="0"/>
                <a:ea typeface="思源黑体 CN Heavy" panose="020B0A00000000000000" charset="-122"/>
                <a:cs typeface="Impact" panose="020B0806030902050204" charset="0"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19425" y="510540"/>
            <a:ext cx="1343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目录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934120" y="2144599"/>
            <a:ext cx="341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2020</a:t>
            </a:r>
          </a:p>
        </p:txBody>
      </p:sp>
      <p:sp>
        <p:nvSpPr>
          <p:cNvPr id="3" name="矩形 2"/>
          <p:cNvSpPr/>
          <p:nvPr/>
        </p:nvSpPr>
        <p:spPr>
          <a:xfrm>
            <a:off x="4515021" y="2188731"/>
            <a:ext cx="349250" cy="372110"/>
          </a:xfrm>
          <a:prstGeom prst="rect">
            <a:avLst/>
          </a:prstGeom>
          <a:solidFill>
            <a:srgbClr val="D1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515021" y="2175396"/>
            <a:ext cx="32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Impact" panose="020B0806030902050204" charset="0"/>
              </a:rPr>
              <a:t>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34121" y="3025979"/>
            <a:ext cx="292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2021</a:t>
            </a:r>
          </a:p>
        </p:txBody>
      </p:sp>
      <p:sp>
        <p:nvSpPr>
          <p:cNvPr id="10" name="矩形 9"/>
          <p:cNvSpPr/>
          <p:nvPr/>
        </p:nvSpPr>
        <p:spPr>
          <a:xfrm>
            <a:off x="4515021" y="3070111"/>
            <a:ext cx="349250" cy="372110"/>
          </a:xfrm>
          <a:prstGeom prst="rect">
            <a:avLst/>
          </a:prstGeom>
          <a:solidFill>
            <a:srgbClr val="D1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15021" y="3056776"/>
            <a:ext cx="32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Impact" panose="020B0806030902050204" charset="0"/>
              </a:rPr>
              <a:t>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34121" y="3901644"/>
            <a:ext cx="212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华山论剑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15021" y="3945776"/>
            <a:ext cx="349250" cy="372110"/>
          </a:xfrm>
          <a:prstGeom prst="rect">
            <a:avLst/>
          </a:prstGeom>
          <a:solidFill>
            <a:srgbClr val="D1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515021" y="3932441"/>
            <a:ext cx="327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ln>
                  <a:noFill/>
                </a:ln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Impact" panose="020B0806030902050204" charset="0"/>
              </a:rPr>
              <a:t>3</a:t>
            </a:r>
          </a:p>
        </p:txBody>
      </p:sp>
      <p:pic>
        <p:nvPicPr>
          <p:cNvPr id="37" name="图片 36" descr="组 1 拷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445" y="5862320"/>
            <a:ext cx="1356995" cy="4438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87B732-7467-47BE-BE6C-4D2911B5678D}"/>
              </a:ext>
            </a:extLst>
          </p:cNvPr>
          <p:cNvSpPr txBox="1"/>
          <p:nvPr/>
        </p:nvSpPr>
        <p:spPr>
          <a:xfrm>
            <a:off x="369146" y="1025249"/>
            <a:ext cx="1981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B05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中部排行</a:t>
            </a:r>
            <a:endParaRPr lang="en-US" altLang="zh-CN" sz="6000" b="1" dirty="0">
              <a:solidFill>
                <a:srgbClr val="00B05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C6CD42-37F0-4751-9AF5-990A87D9BD3C}"/>
              </a:ext>
            </a:extLst>
          </p:cNvPr>
          <p:cNvSpPr txBox="1"/>
          <p:nvPr/>
        </p:nvSpPr>
        <p:spPr>
          <a:xfrm>
            <a:off x="369146" y="3039594"/>
            <a:ext cx="15578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i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TOP</a:t>
            </a:r>
          </a:p>
          <a:p>
            <a:pPr algn="ctr"/>
            <a:r>
              <a:rPr lang="en-US" altLang="zh-CN" sz="4800" b="1" i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3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1EC80AD-C976-455E-8C0D-48189700E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24173"/>
              </p:ext>
            </p:extLst>
          </p:nvPr>
        </p:nvGraphicFramePr>
        <p:xfrm>
          <a:off x="2167465" y="465666"/>
          <a:ext cx="9525001" cy="469900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620346">
                  <a:extLst>
                    <a:ext uri="{9D8B030D-6E8A-4147-A177-3AD203B41FA5}">
                      <a16:colId xmlns:a16="http://schemas.microsoft.com/office/drawing/2014/main" val="1039013687"/>
                    </a:ext>
                  </a:extLst>
                </a:gridCol>
                <a:gridCol w="1281537">
                  <a:extLst>
                    <a:ext uri="{9D8B030D-6E8A-4147-A177-3AD203B41FA5}">
                      <a16:colId xmlns:a16="http://schemas.microsoft.com/office/drawing/2014/main" val="1369422078"/>
                    </a:ext>
                  </a:extLst>
                </a:gridCol>
                <a:gridCol w="6623118">
                  <a:extLst>
                    <a:ext uri="{9D8B030D-6E8A-4147-A177-3AD203B41FA5}">
                      <a16:colId xmlns:a16="http://schemas.microsoft.com/office/drawing/2014/main" val="3354547795"/>
                    </a:ext>
                  </a:extLst>
                </a:gridCol>
              </a:tblGrid>
              <a:tr h="52607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部门名称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529984"/>
                  </a:ext>
                </a:extLst>
              </a:tr>
              <a:tr h="155443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线上营销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第三方适配器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开放资源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资料中心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内容管理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内容平台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综合小程序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卡券服务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积分中心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营销中心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流量订单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293570"/>
                  </a:ext>
                </a:extLst>
              </a:tr>
              <a:tr h="104025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基础业务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数据集成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通讯中心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消息中心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智能外呼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日志中心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基础数据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53112"/>
                  </a:ext>
                </a:extLst>
              </a:tr>
              <a:tr h="52607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教学教务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4+1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基础数据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源点库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教务中心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11509"/>
                  </a:ext>
                </a:extLst>
              </a:tr>
              <a:tr h="52607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学员服务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4+1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基础数据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学员服务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物流中心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仓储中心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408656"/>
                  </a:ext>
                </a:extLst>
              </a:tr>
              <a:tr h="52607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企业合作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4+1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直播中心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合作商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企业服务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人才服务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22139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0E0ECD91-A901-4529-94B7-A2CA7F4F5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3011" y="4833684"/>
            <a:ext cx="1578111" cy="9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539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87B732-7467-47BE-BE6C-4D2911B5678D}"/>
              </a:ext>
            </a:extLst>
          </p:cNvPr>
          <p:cNvSpPr txBox="1"/>
          <p:nvPr/>
        </p:nvSpPr>
        <p:spPr>
          <a:xfrm>
            <a:off x="414867" y="1140758"/>
            <a:ext cx="1981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B05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前部排行</a:t>
            </a:r>
            <a:endParaRPr lang="en-US" altLang="zh-CN" sz="6000" b="1" dirty="0">
              <a:solidFill>
                <a:srgbClr val="00B05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C6CD42-37F0-4751-9AF5-990A87D9BD3C}"/>
              </a:ext>
            </a:extLst>
          </p:cNvPr>
          <p:cNvSpPr txBox="1"/>
          <p:nvPr/>
        </p:nvSpPr>
        <p:spPr>
          <a:xfrm>
            <a:off x="414867" y="3096531"/>
            <a:ext cx="15578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i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TOP</a:t>
            </a:r>
          </a:p>
          <a:p>
            <a:pPr algn="ctr"/>
            <a:r>
              <a:rPr lang="en-US" altLang="zh-CN" sz="4800" b="1" i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2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1EC80AD-C976-455E-8C0D-48189700E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626018"/>
              </p:ext>
            </p:extLst>
          </p:nvPr>
        </p:nvGraphicFramePr>
        <p:xfrm>
          <a:off x="2167465" y="465666"/>
          <a:ext cx="9525001" cy="413300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620346">
                  <a:extLst>
                    <a:ext uri="{9D8B030D-6E8A-4147-A177-3AD203B41FA5}">
                      <a16:colId xmlns:a16="http://schemas.microsoft.com/office/drawing/2014/main" val="1039013687"/>
                    </a:ext>
                  </a:extLst>
                </a:gridCol>
                <a:gridCol w="1281537">
                  <a:extLst>
                    <a:ext uri="{9D8B030D-6E8A-4147-A177-3AD203B41FA5}">
                      <a16:colId xmlns:a16="http://schemas.microsoft.com/office/drawing/2014/main" val="1369422078"/>
                    </a:ext>
                  </a:extLst>
                </a:gridCol>
                <a:gridCol w="6623118">
                  <a:extLst>
                    <a:ext uri="{9D8B030D-6E8A-4147-A177-3AD203B41FA5}">
                      <a16:colId xmlns:a16="http://schemas.microsoft.com/office/drawing/2014/main" val="3354547795"/>
                    </a:ext>
                  </a:extLst>
                </a:gridCol>
              </a:tblGrid>
              <a:tr h="52607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部门名称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529984"/>
                  </a:ext>
                </a:extLst>
              </a:tr>
              <a:tr h="155443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技术架构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外部网关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研运网关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微终端网关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引流小程序学员网关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引流小程序学员管理网关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分销平台管理网关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分销平台代理商网关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用户网关监控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管理网关监控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外部网关监控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企业网关监控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研运网关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微终端网关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引流小程序学员网关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引流小程序学员管理网关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文件服务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,LIGHT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文件服务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,LIGHT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文件存储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推送服务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推送管理</a:t>
                      </a:r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293570"/>
                  </a:ext>
                </a:extLst>
              </a:tr>
              <a:tr h="1040256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前端架构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2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53112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BC8426CB-C22B-41C7-AE17-DB8DEB87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0" y="4891193"/>
            <a:ext cx="1729905" cy="119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7969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87B732-7467-47BE-BE6C-4D2911B5678D}"/>
              </a:ext>
            </a:extLst>
          </p:cNvPr>
          <p:cNvSpPr txBox="1"/>
          <p:nvPr/>
        </p:nvSpPr>
        <p:spPr>
          <a:xfrm>
            <a:off x="186267" y="1293158"/>
            <a:ext cx="1981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B05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核心</a:t>
            </a:r>
            <a:endParaRPr lang="en-US" altLang="zh-CN" sz="6000" b="1" dirty="0">
              <a:solidFill>
                <a:srgbClr val="00B05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590C05-0DA6-4DF1-90E9-F4330A207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91" y="411153"/>
            <a:ext cx="6881084" cy="60356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1030F5-F854-468D-8784-E3D46E0BD18B}"/>
              </a:ext>
            </a:extLst>
          </p:cNvPr>
          <p:cNvSpPr txBox="1"/>
          <p:nvPr/>
        </p:nvSpPr>
        <p:spPr>
          <a:xfrm>
            <a:off x="186267" y="2644170"/>
            <a:ext cx="16303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TOP </a:t>
            </a:r>
          </a:p>
          <a:p>
            <a:pPr algn="ctr"/>
            <a:r>
              <a:rPr lang="en-US" altLang="zh-CN" sz="4800" b="1" dirty="0" err="1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ForUS</a:t>
            </a:r>
            <a:endParaRPr lang="en-US" altLang="zh-CN" sz="4800" b="1" dirty="0">
              <a:solidFill>
                <a:srgbClr val="FF0000"/>
              </a:solidFill>
              <a:latin typeface="Bernard MT Condensed" panose="02050806060905020404" pitchFamily="18" charset="0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724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57968F-5A31-488F-977E-D49163B9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1" y="0"/>
            <a:ext cx="932688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686D4E-BA40-413E-A734-E819EF81501D}"/>
              </a:ext>
            </a:extLst>
          </p:cNvPr>
          <p:cNvSpPr txBox="1"/>
          <p:nvPr/>
        </p:nvSpPr>
        <p:spPr>
          <a:xfrm>
            <a:off x="172403" y="1150620"/>
            <a:ext cx="26745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代码耀动</a:t>
            </a:r>
            <a:endParaRPr lang="en-US" altLang="zh-CN" sz="4800" b="1" dirty="0">
              <a:solidFill>
                <a:srgbClr val="FF0000"/>
              </a:solidFill>
              <a:latin typeface="Bernard MT Condensed" panose="02050806060905020404" pitchFamily="18" charset="0"/>
              <a:ea typeface="思源黑体 CN Medium" panose="020B0600000000000000" charset="-122"/>
            </a:endParaRPr>
          </a:p>
          <a:p>
            <a:pPr algn="ctr"/>
            <a:endParaRPr lang="en-US" altLang="zh-CN" sz="8000" b="1" dirty="0">
              <a:solidFill>
                <a:srgbClr val="FF0000"/>
              </a:solidFill>
              <a:latin typeface="Bernard MT Condensed" panose="02050806060905020404" pitchFamily="18" charset="0"/>
              <a:ea typeface="思源黑体 CN Medium" panose="020B0600000000000000" charset="-122"/>
            </a:endParaRPr>
          </a:p>
          <a:p>
            <a:r>
              <a:rPr lang="en-US" altLang="zh-CN" sz="48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C-001</a:t>
            </a:r>
          </a:p>
          <a:p>
            <a:r>
              <a:rPr lang="zh-CN" altLang="en-US" sz="48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网站联盟</a:t>
            </a:r>
            <a:endParaRPr lang="en-US" altLang="zh-CN" sz="4800" b="1" dirty="0">
              <a:latin typeface="Bernard MT Condensed" panose="02050806060905020404" pitchFamily="18" charset="0"/>
              <a:ea typeface="思源黑体 CN Medium" panose="020B0600000000000000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88CDAF-AF65-4FA2-B392-3262CB1A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79" y="1931834"/>
            <a:ext cx="2692718" cy="24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43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93EE33-C30E-48F3-9CAF-C7559B36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A0D44E-9DD1-4AB8-B829-4E4DB37A10DB}"/>
              </a:ext>
            </a:extLst>
          </p:cNvPr>
          <p:cNvSpPr txBox="1"/>
          <p:nvPr/>
        </p:nvSpPr>
        <p:spPr>
          <a:xfrm>
            <a:off x="172403" y="1150620"/>
            <a:ext cx="26745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代码耀动</a:t>
            </a:r>
            <a:endParaRPr lang="en-US" altLang="zh-CN" sz="4800" b="1" dirty="0">
              <a:solidFill>
                <a:srgbClr val="FF0000"/>
              </a:solidFill>
              <a:latin typeface="Bernard MT Condensed" panose="02050806060905020404" pitchFamily="18" charset="0"/>
              <a:ea typeface="思源黑体 CN Medium" panose="020B0600000000000000" charset="-122"/>
            </a:endParaRPr>
          </a:p>
          <a:p>
            <a:pPr algn="ctr"/>
            <a:endParaRPr lang="en-US" altLang="zh-CN" sz="8000" b="1" dirty="0">
              <a:solidFill>
                <a:srgbClr val="FF0000"/>
              </a:solidFill>
              <a:latin typeface="Bernard MT Condensed" panose="02050806060905020404" pitchFamily="18" charset="0"/>
              <a:ea typeface="思源黑体 CN Medium" panose="020B0600000000000000" charset="-122"/>
            </a:endParaRPr>
          </a:p>
          <a:p>
            <a:r>
              <a:rPr lang="en-US" altLang="zh-CN" sz="48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D-011</a:t>
            </a:r>
          </a:p>
          <a:p>
            <a:r>
              <a:rPr lang="zh-CN" altLang="en-US" sz="48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刷题宝</a:t>
            </a:r>
            <a:endParaRPr lang="en-US" altLang="zh-CN" sz="4800" b="1" dirty="0">
              <a:latin typeface="Bernard MT Condensed" panose="02050806060905020404" pitchFamily="18" charset="0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206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B70FFC-1325-4A91-8653-E18706C6AE54}"/>
              </a:ext>
            </a:extLst>
          </p:cNvPr>
          <p:cNvSpPr txBox="1"/>
          <p:nvPr/>
        </p:nvSpPr>
        <p:spPr>
          <a:xfrm>
            <a:off x="172403" y="1150620"/>
            <a:ext cx="26745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代码耀动</a:t>
            </a:r>
            <a:endParaRPr lang="en-US" altLang="zh-CN" sz="4800" b="1" dirty="0">
              <a:solidFill>
                <a:srgbClr val="FF0000"/>
              </a:solidFill>
              <a:latin typeface="Bernard MT Condensed" panose="02050806060905020404" pitchFamily="18" charset="0"/>
              <a:ea typeface="思源黑体 CN Medium" panose="020B0600000000000000" charset="-122"/>
            </a:endParaRPr>
          </a:p>
          <a:p>
            <a:pPr algn="ctr"/>
            <a:endParaRPr lang="en-US" altLang="zh-CN" sz="8000" b="1" dirty="0">
              <a:solidFill>
                <a:srgbClr val="FF0000"/>
              </a:solidFill>
              <a:latin typeface="Bernard MT Condensed" panose="02050806060905020404" pitchFamily="18" charset="0"/>
              <a:ea typeface="思源黑体 CN Medium" panose="020B0600000000000000" charset="-122"/>
            </a:endParaRPr>
          </a:p>
          <a:p>
            <a:r>
              <a:rPr lang="en-US" altLang="zh-CN" sz="48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D-012</a:t>
            </a:r>
          </a:p>
          <a:p>
            <a:r>
              <a:rPr lang="zh-CN" altLang="en-US" sz="48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视频弹题</a:t>
            </a:r>
            <a:endParaRPr lang="en-US" altLang="zh-CN" sz="4800" b="1" dirty="0">
              <a:latin typeface="Bernard MT Condensed" panose="02050806060905020404" pitchFamily="18" charset="0"/>
              <a:ea typeface="思源黑体 CN Medium" panose="020B0600000000000000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BBBB18-5068-48B1-B645-05D686B28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07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B70FFC-1325-4A91-8653-E18706C6AE54}"/>
              </a:ext>
            </a:extLst>
          </p:cNvPr>
          <p:cNvSpPr txBox="1"/>
          <p:nvPr/>
        </p:nvSpPr>
        <p:spPr>
          <a:xfrm>
            <a:off x="172403" y="1150620"/>
            <a:ext cx="26745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0000"/>
                </a:solidFill>
                <a:latin typeface="Bernard MT Condensed" panose="02050806060905020404" pitchFamily="18" charset="0"/>
                <a:ea typeface="思源黑体 CN Medium" panose="020B0600000000000000" charset="-122"/>
              </a:rPr>
              <a:t>代码耀动</a:t>
            </a:r>
            <a:endParaRPr lang="en-US" altLang="zh-CN" sz="4800" b="1" dirty="0">
              <a:solidFill>
                <a:srgbClr val="FF0000"/>
              </a:solidFill>
              <a:latin typeface="Bernard MT Condensed" panose="02050806060905020404" pitchFamily="18" charset="0"/>
              <a:ea typeface="思源黑体 CN Medium" panose="020B0600000000000000" charset="-122"/>
            </a:endParaRPr>
          </a:p>
          <a:p>
            <a:endParaRPr lang="en-US" altLang="zh-CN" sz="4800" b="1" dirty="0">
              <a:latin typeface="Bernard MT Condensed" panose="02050806060905020404" pitchFamily="18" charset="0"/>
              <a:ea typeface="思源黑体 CN Medium" panose="020B0600000000000000" charset="-122"/>
            </a:endParaRPr>
          </a:p>
          <a:p>
            <a:r>
              <a:rPr lang="en-US" altLang="zh-CN" sz="44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D-001</a:t>
            </a:r>
          </a:p>
          <a:p>
            <a:r>
              <a:rPr lang="zh-CN" altLang="en-US" sz="44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网站</a:t>
            </a:r>
            <a:r>
              <a:rPr lang="en-US" altLang="zh-CN" sz="44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3.0</a:t>
            </a:r>
          </a:p>
          <a:p>
            <a:r>
              <a:rPr lang="en-US" altLang="zh-CN" sz="44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D-002</a:t>
            </a:r>
          </a:p>
          <a:p>
            <a:r>
              <a:rPr lang="zh-CN" altLang="en-US" sz="44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运营平台</a:t>
            </a:r>
            <a:endParaRPr lang="en-US" altLang="zh-CN" sz="4400" b="1" dirty="0">
              <a:latin typeface="Bernard MT Condensed" panose="02050806060905020404" pitchFamily="18" charset="0"/>
              <a:ea typeface="思源黑体 CN Medium" panose="020B0600000000000000" charset="-122"/>
            </a:endParaRPr>
          </a:p>
          <a:p>
            <a:r>
              <a:rPr lang="en-US" altLang="zh-CN" sz="44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D-003</a:t>
            </a:r>
          </a:p>
          <a:p>
            <a:r>
              <a:rPr lang="zh-CN" altLang="en-US" sz="4400" b="1" dirty="0">
                <a:latin typeface="Bernard MT Condensed" panose="02050806060905020404" pitchFamily="18" charset="0"/>
                <a:ea typeface="思源黑体 CN Medium" panose="020B0600000000000000" charset="-122"/>
              </a:rPr>
              <a:t>收入确认</a:t>
            </a:r>
            <a:endParaRPr lang="en-US" altLang="zh-CN" sz="4800" b="1" dirty="0">
              <a:latin typeface="Bernard MT Condensed" panose="02050806060905020404" pitchFamily="18" charset="0"/>
              <a:ea typeface="思源黑体 CN Medium" panose="020B06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AFBC31-A048-4B6F-A206-1C34E39C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5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DFB928-D5E4-4471-BE2F-BEC83D1B2E66}"/>
              </a:ext>
            </a:extLst>
          </p:cNvPr>
          <p:cNvSpPr txBox="1"/>
          <p:nvPr/>
        </p:nvSpPr>
        <p:spPr>
          <a:xfrm>
            <a:off x="251460" y="190679"/>
            <a:ext cx="12346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 2020</a:t>
            </a:r>
            <a:r>
              <a:rPr lang="zh-CN" altLang="en-US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上半年 </a:t>
            </a:r>
            <a:r>
              <a:rPr lang="en-US" altLang="zh-CN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(1400</a:t>
            </a:r>
            <a:r>
              <a:rPr lang="zh-CN" altLang="en-US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万行</a:t>
            </a:r>
            <a:r>
              <a:rPr lang="en-US" altLang="zh-CN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)</a:t>
            </a:r>
          </a:p>
          <a:p>
            <a:r>
              <a:rPr lang="en-US" altLang="zh-CN" sz="8000" b="1" i="1" dirty="0" err="1">
                <a:latin typeface="思源黑体 CN Medium" panose="020B0600000000000000" charset="-122"/>
                <a:ea typeface="思源黑体 CN Medium" panose="020B0600000000000000" charset="-122"/>
              </a:rPr>
              <a:t>TopX</a:t>
            </a:r>
            <a:r>
              <a:rPr lang="en-US" altLang="zh-CN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  </a:t>
            </a:r>
            <a:r>
              <a:rPr lang="zh-CN" altLang="en-US" sz="8000" b="1" i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代码贡献（万行）</a:t>
            </a:r>
            <a:endParaRPr lang="en-US" altLang="zh-CN" sz="8000" b="1" i="1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BCAFB7-7395-4EB8-AB0D-D378B0E5D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82276"/>
              </p:ext>
            </p:extLst>
          </p:nvPr>
        </p:nvGraphicFramePr>
        <p:xfrm>
          <a:off x="746760" y="2834640"/>
          <a:ext cx="3375660" cy="3721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9840">
                  <a:extLst>
                    <a:ext uri="{9D8B030D-6E8A-4147-A177-3AD203B41FA5}">
                      <a16:colId xmlns:a16="http://schemas.microsoft.com/office/drawing/2014/main" val="142513208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1533757719"/>
                    </a:ext>
                  </a:extLst>
                </a:gridCol>
              </a:tblGrid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杨铁铮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207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01486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曹来福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0637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张增光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166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081606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刁鹏飞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6245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张自奇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75495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王明君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60071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禹明明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176122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孟泽纬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032049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何攀贵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22141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凌栋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292437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378AD66-6BD6-42FA-B81F-D80C596F2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83307"/>
              </p:ext>
            </p:extLst>
          </p:nvPr>
        </p:nvGraphicFramePr>
        <p:xfrm>
          <a:off x="4625340" y="2834640"/>
          <a:ext cx="3375660" cy="3721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14251320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533757719"/>
                    </a:ext>
                  </a:extLst>
                </a:gridCol>
              </a:tblGrid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郝杨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01486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卞荣军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0637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刘航林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081606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姬生杰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6245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袁帅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75495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张凯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60071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苗玉龙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176122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李升升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032049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杜翔宇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22141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左阳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29243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FE4064C-1B66-4C73-A685-E1004386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877" y="2834640"/>
            <a:ext cx="1363383" cy="18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38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DFB928-D5E4-4471-BE2F-BEC83D1B2E66}"/>
              </a:ext>
            </a:extLst>
          </p:cNvPr>
          <p:cNvSpPr txBox="1"/>
          <p:nvPr/>
        </p:nvSpPr>
        <p:spPr>
          <a:xfrm>
            <a:off x="251460" y="190679"/>
            <a:ext cx="12346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        2020</a:t>
            </a:r>
            <a:r>
              <a:rPr lang="zh-CN" altLang="en-US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上半年</a:t>
            </a:r>
            <a:endParaRPr lang="en-US" altLang="zh-CN" sz="8000" b="1" i="1" dirty="0"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en-US" altLang="zh-CN" sz="8000" b="1" i="1" dirty="0" err="1">
                <a:latin typeface="思源黑体 CN Medium" panose="020B0600000000000000" charset="-122"/>
                <a:ea typeface="思源黑体 CN Medium" panose="020B0600000000000000" charset="-122"/>
              </a:rPr>
              <a:t>TopX</a:t>
            </a:r>
            <a:r>
              <a:rPr lang="en-US" altLang="zh-CN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  </a:t>
            </a:r>
            <a:r>
              <a:rPr lang="zh-CN" altLang="en-US" sz="8000" b="1" i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协作指挥贡献</a:t>
            </a:r>
            <a:r>
              <a:rPr lang="en-US" altLang="zh-CN" sz="8000" b="1" i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(</a:t>
            </a:r>
            <a:r>
              <a:rPr lang="zh-CN" altLang="en-US" sz="8000" b="1" i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次</a:t>
            </a:r>
            <a:r>
              <a:rPr lang="en-US" altLang="zh-CN" sz="8000" b="1" i="1" dirty="0">
                <a:solidFill>
                  <a:srgbClr val="FFC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)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BCAFB7-7395-4EB8-AB0D-D378B0E5D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737649"/>
              </p:ext>
            </p:extLst>
          </p:nvPr>
        </p:nvGraphicFramePr>
        <p:xfrm>
          <a:off x="746760" y="2834640"/>
          <a:ext cx="3375660" cy="3790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1720">
                  <a:extLst>
                    <a:ext uri="{9D8B030D-6E8A-4147-A177-3AD203B41FA5}">
                      <a16:colId xmlns:a16="http://schemas.microsoft.com/office/drawing/2014/main" val="142513208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1533757719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赵呈祥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7532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01486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张凯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5484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0637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张治剑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5171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081606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卞荣军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3723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6245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杨铁铮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3362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75495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段慧敏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2582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60071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秦亚飞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2389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176122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邢瑶琼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2357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032049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田军华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2269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22141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b="1" u="none" strike="noStrike" dirty="0">
                          <a:solidFill>
                            <a:srgbClr val="FFC000"/>
                          </a:solidFill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何攀贵</a:t>
                      </a:r>
                      <a:endParaRPr lang="zh-CN" altLang="en-US" sz="2400" b="1" i="0" u="none" strike="noStrike" dirty="0">
                        <a:solidFill>
                          <a:srgbClr val="FFC000"/>
                        </a:solidFill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2011</a:t>
                      </a:r>
                      <a:endParaRPr lang="en-US" altLang="zh-CN" sz="24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29243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26CF15D-5D49-4DAA-A91C-45CF54B32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58" y="2941320"/>
            <a:ext cx="1412296" cy="219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71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DFB928-D5E4-4471-BE2F-BEC83D1B2E66}"/>
              </a:ext>
            </a:extLst>
          </p:cNvPr>
          <p:cNvSpPr txBox="1"/>
          <p:nvPr/>
        </p:nvSpPr>
        <p:spPr>
          <a:xfrm>
            <a:off x="251460" y="190679"/>
            <a:ext cx="123469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        2020</a:t>
            </a:r>
            <a:r>
              <a:rPr lang="zh-CN" altLang="en-US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下半年</a:t>
            </a:r>
            <a:endParaRPr lang="en-US" altLang="zh-CN" sz="8000" b="1" i="1" dirty="0"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en-US" altLang="zh-CN" sz="8000" b="1" i="1" dirty="0" err="1">
                <a:latin typeface="思源黑体 CN Medium" panose="020B0600000000000000" charset="-122"/>
                <a:ea typeface="思源黑体 CN Medium" panose="020B0600000000000000" charset="-122"/>
              </a:rPr>
              <a:t>TopX</a:t>
            </a:r>
            <a:r>
              <a:rPr lang="en-US" altLang="zh-CN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  </a:t>
            </a:r>
            <a:r>
              <a:rPr lang="zh-CN" altLang="en-US" sz="8000" b="1" i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代码贡献</a:t>
            </a:r>
            <a:endParaRPr lang="en-US" altLang="zh-CN" sz="8000" b="1" i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en-US" altLang="zh-CN" sz="8000" b="1" i="1" dirty="0" err="1">
                <a:latin typeface="思源黑体 CN Medium" panose="020B0600000000000000" charset="-122"/>
                <a:ea typeface="思源黑体 CN Medium" panose="020B0600000000000000" charset="-122"/>
              </a:rPr>
              <a:t>TopX</a:t>
            </a:r>
            <a:r>
              <a:rPr lang="en-US" altLang="zh-CN" sz="8000" b="1" i="1" dirty="0">
                <a:latin typeface="思源黑体 CN Medium" panose="020B0600000000000000" charset="-122"/>
                <a:ea typeface="思源黑体 CN Medium" panose="020B0600000000000000" charset="-122"/>
              </a:rPr>
              <a:t>  </a:t>
            </a:r>
            <a:r>
              <a:rPr lang="zh-CN" altLang="en-US" sz="8000" b="1" i="1" dirty="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接口贡献</a:t>
            </a:r>
            <a:endParaRPr lang="en-US" altLang="zh-CN" sz="8000" b="1" i="1" dirty="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endParaRPr lang="en-US" altLang="zh-CN" sz="8000" b="1" i="1" dirty="0">
              <a:solidFill>
                <a:srgbClr val="FFC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1F5204-42A7-4BB5-A4C8-E273AE6D3532}"/>
              </a:ext>
            </a:extLst>
          </p:cNvPr>
          <p:cNvSpPr txBox="1"/>
          <p:nvPr/>
        </p:nvSpPr>
        <p:spPr>
          <a:xfrm>
            <a:off x="426720" y="4174331"/>
            <a:ext cx="643128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i="0" u="none" strike="noStrike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Sorry   </a:t>
            </a:r>
            <a:r>
              <a:rPr lang="zh-CN" altLang="en-US" sz="3200" b="1" i="0" u="none" strike="noStrike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代码量太多，史</a:t>
            </a: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前</a:t>
            </a:r>
            <a:r>
              <a:rPr lang="zh-CN" altLang="en-US" sz="3200" b="1" i="0" u="none" strike="noStrike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巨兽，</a:t>
            </a:r>
            <a:r>
              <a:rPr lang="en-US" altLang="zh-CN" sz="3200" b="1" i="0" u="none" strike="noStrike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CN" altLang="en-US" sz="3200" b="1" i="0" u="none" strike="noStrike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正在详细统计中</a:t>
            </a:r>
            <a:r>
              <a:rPr lang="en-US" altLang="zh-CN" sz="3200" b="1" i="0" u="none" strike="noStrike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….</a:t>
            </a:r>
            <a:br>
              <a:rPr lang="en-US" altLang="zh-CN" sz="3200" b="0" i="0" u="none" strike="noStrike" dirty="0">
                <a:solidFill>
                  <a:srgbClr val="F79646"/>
                </a:solidFill>
                <a:effectLst/>
                <a:latin typeface="Chinese Quot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altLang="zh-CN" sz="3200" b="0" i="0" u="none" strike="noStrike" dirty="0">
                <a:solidFill>
                  <a:srgbClr val="F79646"/>
                </a:solidFill>
                <a:effectLst/>
                <a:latin typeface="Chinese Quot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zh-CN" altLang="en-US" sz="2400" b="1" i="0" u="none" strike="noStrike" dirty="0">
                <a:solidFill>
                  <a:srgbClr val="EE7B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后续</a:t>
            </a:r>
            <a:r>
              <a:rPr lang="zh-CN" altLang="en-US" sz="2400" b="1" dirty="0">
                <a:solidFill>
                  <a:srgbClr val="EE7B1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请关注</a:t>
            </a:r>
            <a:r>
              <a:rPr lang="zh-CN" altLang="en-US" sz="2400" b="1" i="0" u="none" strike="noStrike" dirty="0">
                <a:solidFill>
                  <a:srgbClr val="EE7B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语雀文档：</a:t>
            </a:r>
            <a:r>
              <a:rPr lang="en-US" altLang="zh-CN" sz="2400" b="1" i="0" u="none" strike="noStrike" dirty="0">
                <a:solidFill>
                  <a:srgbClr val="EE7B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A1-</a:t>
            </a:r>
            <a:r>
              <a:rPr lang="zh-CN" altLang="en-US" sz="2400" b="1" i="0" u="none" strike="noStrike" dirty="0">
                <a:solidFill>
                  <a:srgbClr val="EE7B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综合规范</a:t>
            </a:r>
            <a:r>
              <a:rPr lang="en-US" altLang="zh-CN" sz="2400" b="1" i="0" dirty="0">
                <a:solidFill>
                  <a:srgbClr val="EE7B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i="0" u="none" strike="noStrike" dirty="0">
                <a:solidFill>
                  <a:srgbClr val="EE7B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综合</a:t>
            </a:r>
            <a:endParaRPr lang="zh-CN" altLang="en-US" sz="2000" b="1" i="0" dirty="0">
              <a:solidFill>
                <a:srgbClr val="EE7B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43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组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7103"/>
            <a:ext cx="12192000" cy="3397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21909" y="3280270"/>
            <a:ext cx="5786892" cy="112966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en-US" altLang="zh-CN" sz="5400" b="1" kern="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2020</a:t>
            </a:r>
          </a:p>
        </p:txBody>
      </p:sp>
      <p:pic>
        <p:nvPicPr>
          <p:cNvPr id="2" name="图片 1" descr="红色火箭年终总结PPT"/>
          <p:cNvPicPr>
            <a:picLocks noChangeAspect="1"/>
          </p:cNvPicPr>
          <p:nvPr/>
        </p:nvPicPr>
        <p:blipFill>
          <a:blip r:embed="rId4"/>
          <a:srcRect l="31686" t="14512" r="43359" b="47868"/>
          <a:stretch>
            <a:fillRect/>
          </a:stretch>
        </p:blipFill>
        <p:spPr>
          <a:xfrm>
            <a:off x="4840605" y="1247775"/>
            <a:ext cx="2510155" cy="2128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7950" y="1462405"/>
            <a:ext cx="1654810" cy="15125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en-US" altLang="zh-CN" sz="6600" b="1" kern="600" dirty="0">
                <a:solidFill>
                  <a:schemeClr val="bg1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01</a:t>
            </a:r>
          </a:p>
        </p:txBody>
      </p:sp>
      <p:pic>
        <p:nvPicPr>
          <p:cNvPr id="11" name="图片 10" descr="7051720223218980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" y="495935"/>
            <a:ext cx="1278890" cy="434975"/>
          </a:xfrm>
          <a:prstGeom prst="rect">
            <a:avLst/>
          </a:prstGeom>
        </p:spPr>
      </p:pic>
      <p:pic>
        <p:nvPicPr>
          <p:cNvPr id="4" name="图片 3" descr="组 1 拷贝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445" y="5862320"/>
            <a:ext cx="1356995" cy="4438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组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96000" y="2620347"/>
            <a:ext cx="5000798" cy="112966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  <a:defRPr/>
            </a:pPr>
            <a:r>
              <a:rPr lang="zh-CN" altLang="en-US" sz="5400" b="1" kern="600" dirty="0">
                <a:solidFill>
                  <a:schemeClr val="bg1"/>
                </a:solidFill>
                <a:uFillTx/>
                <a:latin typeface="时尚中黑简体" panose="01010104010101010101" charset="-122"/>
                <a:ea typeface="时尚中黑简体" panose="01010104010101010101" charset="-122"/>
                <a:cs typeface="经典综艺体简" panose="02010609000101010101" pitchFamily="49" charset="-122"/>
              </a:rPr>
              <a:t>谢谢观看</a:t>
            </a:r>
            <a:endParaRPr lang="en-US" altLang="zh-CN" sz="5400" b="1" kern="600" dirty="0">
              <a:solidFill>
                <a:schemeClr val="bg1"/>
              </a:solidFill>
              <a:uFillTx/>
              <a:latin typeface="时尚中黑简体" panose="01010104010101010101" charset="-122"/>
              <a:ea typeface="时尚中黑简体" panose="01010104010101010101" charset="-122"/>
              <a:cs typeface="经典综艺体简" panose="02010609000101010101" pitchFamily="49" charset="-122"/>
            </a:endParaRPr>
          </a:p>
        </p:txBody>
      </p:sp>
      <p:pic>
        <p:nvPicPr>
          <p:cNvPr id="6" name="图片 5" descr="7051720223218980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" y="591820"/>
            <a:ext cx="1459230" cy="497205"/>
          </a:xfrm>
          <a:prstGeom prst="rect">
            <a:avLst/>
          </a:prstGeom>
        </p:spPr>
      </p:pic>
      <p:pic>
        <p:nvPicPr>
          <p:cNvPr id="12" name="图片 11" descr="组 1 拷贝.png二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935" y="5588000"/>
            <a:ext cx="1868805" cy="6108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D140AD-C73F-41D4-8DF9-1B7C60BF75E0}"/>
              </a:ext>
            </a:extLst>
          </p:cNvPr>
          <p:cNvSpPr txBox="1"/>
          <p:nvPr/>
        </p:nvSpPr>
        <p:spPr>
          <a:xfrm>
            <a:off x="921245" y="1536174"/>
            <a:ext cx="35607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rgbClr val="FFC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齐志挣平</a:t>
            </a:r>
            <a:endParaRPr lang="en-US" altLang="zh-CN" sz="6000" dirty="0">
              <a:solidFill>
                <a:srgbClr val="FFC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zh-CN" altLang="en-US" sz="6000" dirty="0">
                <a:solidFill>
                  <a:srgbClr val="FFC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成果分享</a:t>
            </a:r>
            <a:endParaRPr lang="en-US" altLang="zh-CN" sz="6000" dirty="0">
              <a:solidFill>
                <a:srgbClr val="FFC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zh-CN" altLang="en-US" sz="6000" dirty="0">
                <a:solidFill>
                  <a:srgbClr val="FFC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产品主导</a:t>
            </a:r>
            <a:endParaRPr lang="en-US" altLang="zh-CN" sz="6000" dirty="0">
              <a:solidFill>
                <a:srgbClr val="FFC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zh-CN" altLang="en-US" sz="6000" dirty="0">
                <a:solidFill>
                  <a:srgbClr val="FFC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展翅飞翔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文本框 253">
            <a:extLst>
              <a:ext uri="{FF2B5EF4-FFF2-40B4-BE49-F238E27FC236}">
                <a16:creationId xmlns:a16="http://schemas.microsoft.com/office/drawing/2014/main" id="{935BA5DF-4B26-41C2-BC46-59515ECDB0CF}"/>
              </a:ext>
            </a:extLst>
          </p:cNvPr>
          <p:cNvSpPr txBox="1"/>
          <p:nvPr/>
        </p:nvSpPr>
        <p:spPr>
          <a:xfrm>
            <a:off x="616762" y="1025358"/>
            <a:ext cx="10181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项目鏖战</a:t>
            </a:r>
            <a:endParaRPr lang="en-US" altLang="zh-CN" sz="6000" b="1" dirty="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33" name="AutoShape 253">
            <a:extLst>
              <a:ext uri="{FF2B5EF4-FFF2-40B4-BE49-F238E27FC236}">
                <a16:creationId xmlns:a16="http://schemas.microsoft.com/office/drawing/2014/main" id="{C80B5C92-07F3-4DF7-8053-2379339045E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39258" y="5129960"/>
            <a:ext cx="9334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79" name="Picture 255">
            <a:extLst>
              <a:ext uri="{FF2B5EF4-FFF2-40B4-BE49-F238E27FC236}">
                <a16:creationId xmlns:a16="http://schemas.microsoft.com/office/drawing/2014/main" id="{ABD03E8B-C8F2-4685-80B1-5A4253A4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06" y="4851233"/>
            <a:ext cx="764509" cy="75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" name="Picture 256">
            <a:extLst>
              <a:ext uri="{FF2B5EF4-FFF2-40B4-BE49-F238E27FC236}">
                <a16:creationId xmlns:a16="http://schemas.microsoft.com/office/drawing/2014/main" id="{DFD9C649-6A52-4FE7-A157-BAE65128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30" y="5904167"/>
            <a:ext cx="728012" cy="76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2" name="Picture 258">
            <a:extLst>
              <a:ext uri="{FF2B5EF4-FFF2-40B4-BE49-F238E27FC236}">
                <a16:creationId xmlns:a16="http://schemas.microsoft.com/office/drawing/2014/main" id="{D82F8667-2E41-4FE5-A459-9DC34322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14" y="4881881"/>
            <a:ext cx="769444" cy="7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3" name="组合 1792">
            <a:extLst>
              <a:ext uri="{FF2B5EF4-FFF2-40B4-BE49-F238E27FC236}">
                <a16:creationId xmlns:a16="http://schemas.microsoft.com/office/drawing/2014/main" id="{63DCCDBD-1D31-48C0-9346-D0AF947EE4C2}"/>
              </a:ext>
            </a:extLst>
          </p:cNvPr>
          <p:cNvGrpSpPr/>
          <p:nvPr/>
        </p:nvGrpSpPr>
        <p:grpSpPr>
          <a:xfrm>
            <a:off x="2511425" y="238125"/>
            <a:ext cx="8497888" cy="6284913"/>
            <a:chOff x="2511425" y="238125"/>
            <a:chExt cx="8497888" cy="6284913"/>
          </a:xfrm>
        </p:grpSpPr>
        <p:grpSp>
          <p:nvGrpSpPr>
            <p:cNvPr id="1785" name="组合 1784">
              <a:extLst>
                <a:ext uri="{FF2B5EF4-FFF2-40B4-BE49-F238E27FC236}">
                  <a16:creationId xmlns:a16="http://schemas.microsoft.com/office/drawing/2014/main" id="{B21B4253-0FBF-4A66-9522-7856E7763012}"/>
                </a:ext>
              </a:extLst>
            </p:cNvPr>
            <p:cNvGrpSpPr/>
            <p:nvPr/>
          </p:nvGrpSpPr>
          <p:grpSpPr>
            <a:xfrm>
              <a:off x="2511425" y="238125"/>
              <a:ext cx="3392488" cy="6284913"/>
              <a:chOff x="2490788" y="238125"/>
              <a:chExt cx="3392488" cy="6284913"/>
            </a:xfrm>
          </p:grpSpPr>
          <p:sp>
            <p:nvSpPr>
              <p:cNvPr id="1585" name="Rectangle 539">
                <a:extLst>
                  <a:ext uri="{FF2B5EF4-FFF2-40B4-BE49-F238E27FC236}">
                    <a16:creationId xmlns:a16="http://schemas.microsoft.com/office/drawing/2014/main" id="{550DF05A-71F7-44BC-95E1-27716EF32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401" y="1936750"/>
                <a:ext cx="806450" cy="99695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6" name="Rectangle 540">
                <a:extLst>
                  <a:ext uri="{FF2B5EF4-FFF2-40B4-BE49-F238E27FC236}">
                    <a16:creationId xmlns:a16="http://schemas.microsoft.com/office/drawing/2014/main" id="{997B3D77-9F5E-4E45-8242-E24BEC75C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401" y="1936750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7" name="Rectangle 541">
                <a:extLst>
                  <a:ext uri="{FF2B5EF4-FFF2-40B4-BE49-F238E27FC236}">
                    <a16:creationId xmlns:a16="http://schemas.microsoft.com/office/drawing/2014/main" id="{C02B737E-56C2-4F51-84AB-8FA0476F7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5713" y="1936750"/>
                <a:ext cx="806450" cy="99695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8" name="Rectangle 542">
                <a:extLst>
                  <a:ext uri="{FF2B5EF4-FFF2-40B4-BE49-F238E27FC236}">
                    <a16:creationId xmlns:a16="http://schemas.microsoft.com/office/drawing/2014/main" id="{FF517162-62B0-4089-8909-B483CA7D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5713" y="1936750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9" name="Rectangle 543">
                <a:extLst>
                  <a:ext uri="{FF2B5EF4-FFF2-40B4-BE49-F238E27FC236}">
                    <a16:creationId xmlns:a16="http://schemas.microsoft.com/office/drawing/2014/main" id="{23EBA8DB-2013-4FC1-B396-C9B5B536F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3488" y="1936750"/>
                <a:ext cx="806450" cy="99695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0" name="Rectangle 544">
                <a:extLst>
                  <a:ext uri="{FF2B5EF4-FFF2-40B4-BE49-F238E27FC236}">
                    <a16:creationId xmlns:a16="http://schemas.microsoft.com/office/drawing/2014/main" id="{AE089BC2-1AF6-46A3-9856-EB36F0501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3488" y="1936750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1" name="Rectangle 545">
                <a:extLst>
                  <a:ext uri="{FF2B5EF4-FFF2-40B4-BE49-F238E27FC236}">
                    <a16:creationId xmlns:a16="http://schemas.microsoft.com/office/drawing/2014/main" id="{9945BAF6-723C-4C6D-8C97-9EB7D66E3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024063"/>
                <a:ext cx="45720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收入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2" name="Rectangle 546">
                <a:extLst>
                  <a:ext uri="{FF2B5EF4-FFF2-40B4-BE49-F238E27FC236}">
                    <a16:creationId xmlns:a16="http://schemas.microsoft.com/office/drawing/2014/main" id="{10510A76-110F-44EC-BDDF-BF30AC249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463" y="2387600"/>
                <a:ext cx="469900" cy="503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确认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3" name="Rectangle 547">
                <a:extLst>
                  <a:ext uri="{FF2B5EF4-FFF2-40B4-BE49-F238E27FC236}">
                    <a16:creationId xmlns:a16="http://schemas.microsoft.com/office/drawing/2014/main" id="{63C7EE7F-AD93-4A06-839D-A3395EED2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563" y="1936750"/>
                <a:ext cx="806450" cy="99695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4" name="Rectangle 548">
                <a:extLst>
                  <a:ext uri="{FF2B5EF4-FFF2-40B4-BE49-F238E27FC236}">
                    <a16:creationId xmlns:a16="http://schemas.microsoft.com/office/drawing/2014/main" id="{D463ED63-8B08-4EBF-BE24-FB63BC7F6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563" y="1936750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5" name="Rectangle 549">
                <a:extLst>
                  <a:ext uri="{FF2B5EF4-FFF2-40B4-BE49-F238E27FC236}">
                    <a16:creationId xmlns:a16="http://schemas.microsoft.com/office/drawing/2014/main" id="{EDCED3DF-0362-44B0-AEC7-3A8AF7027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701" y="3435350"/>
                <a:ext cx="806450" cy="9969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6" name="Rectangle 550">
                <a:extLst>
                  <a:ext uri="{FF2B5EF4-FFF2-40B4-BE49-F238E27FC236}">
                    <a16:creationId xmlns:a16="http://schemas.microsoft.com/office/drawing/2014/main" id="{32ABA17A-3611-420E-B3D7-CC3499B78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701" y="3435350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7" name="Rectangle 551">
                <a:extLst>
                  <a:ext uri="{FF2B5EF4-FFF2-40B4-BE49-F238E27FC236}">
                    <a16:creationId xmlns:a16="http://schemas.microsoft.com/office/drawing/2014/main" id="{3FE727D7-FD83-44E0-97C0-51BAF8279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3013" y="3435350"/>
                <a:ext cx="806450" cy="9969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8" name="Rectangle 552">
                <a:extLst>
                  <a:ext uri="{FF2B5EF4-FFF2-40B4-BE49-F238E27FC236}">
                    <a16:creationId xmlns:a16="http://schemas.microsoft.com/office/drawing/2014/main" id="{2B052104-0BAE-40F8-8EA6-0851D67F1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3013" y="3435350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9" name="Rectangle 553">
                <a:extLst>
                  <a:ext uri="{FF2B5EF4-FFF2-40B4-BE49-F238E27FC236}">
                    <a16:creationId xmlns:a16="http://schemas.microsoft.com/office/drawing/2014/main" id="{37196005-2916-4741-977D-50C981624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0788" y="3435350"/>
                <a:ext cx="806450" cy="9969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0" name="Rectangle 554">
                <a:extLst>
                  <a:ext uri="{FF2B5EF4-FFF2-40B4-BE49-F238E27FC236}">
                    <a16:creationId xmlns:a16="http://schemas.microsoft.com/office/drawing/2014/main" id="{5B379AAB-4D0C-4F9A-A35E-06AAA430F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0788" y="3435350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1" name="Rectangle 555">
                <a:extLst>
                  <a:ext uri="{FF2B5EF4-FFF2-40B4-BE49-F238E27FC236}">
                    <a16:creationId xmlns:a16="http://schemas.microsoft.com/office/drawing/2014/main" id="{82E3CFD3-5B6A-49E2-B002-901666EA3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763" y="3521075"/>
                <a:ext cx="45720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网站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2" name="Rectangle 556">
                <a:extLst>
                  <a:ext uri="{FF2B5EF4-FFF2-40B4-BE49-F238E27FC236}">
                    <a16:creationId xmlns:a16="http://schemas.microsoft.com/office/drawing/2014/main" id="{BBC9DB96-68DE-4B6A-85AB-62AADDB46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763" y="3887788"/>
                <a:ext cx="6159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3" name="Rectangle 557">
                <a:extLst>
                  <a:ext uri="{FF2B5EF4-FFF2-40B4-BE49-F238E27FC236}">
                    <a16:creationId xmlns:a16="http://schemas.microsoft.com/office/drawing/2014/main" id="{32CF10EE-C63C-433C-8E69-CE3D952C7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863" y="3435350"/>
                <a:ext cx="806450" cy="9969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4" name="Rectangle 558">
                <a:extLst>
                  <a:ext uri="{FF2B5EF4-FFF2-40B4-BE49-F238E27FC236}">
                    <a16:creationId xmlns:a16="http://schemas.microsoft.com/office/drawing/2014/main" id="{D7AEDF94-311D-4AE0-94C9-319641662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863" y="3435350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5" name="Rectangle 559">
                <a:extLst>
                  <a:ext uri="{FF2B5EF4-FFF2-40B4-BE49-F238E27FC236}">
                    <a16:creationId xmlns:a16="http://schemas.microsoft.com/office/drawing/2014/main" id="{EFFF32AE-2ACA-415C-AC06-A22BAD8F5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226" y="4505325"/>
                <a:ext cx="806450" cy="996950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6" name="Rectangle 560">
                <a:extLst>
                  <a:ext uri="{FF2B5EF4-FFF2-40B4-BE49-F238E27FC236}">
                    <a16:creationId xmlns:a16="http://schemas.microsoft.com/office/drawing/2014/main" id="{A6311713-CBDB-407A-AE26-7F41B6675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226" y="4505325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7" name="Rectangle 561">
                <a:extLst>
                  <a:ext uri="{FF2B5EF4-FFF2-40B4-BE49-F238E27FC236}">
                    <a16:creationId xmlns:a16="http://schemas.microsoft.com/office/drawing/2014/main" id="{6322A283-1617-4CEB-A082-ACAFC4584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538" y="4505325"/>
                <a:ext cx="806450" cy="996950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8" name="Rectangle 562">
                <a:extLst>
                  <a:ext uri="{FF2B5EF4-FFF2-40B4-BE49-F238E27FC236}">
                    <a16:creationId xmlns:a16="http://schemas.microsoft.com/office/drawing/2014/main" id="{D8A014F3-854B-459D-98EB-9E04D2DCD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538" y="4505325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9" name="Rectangle 563">
                <a:extLst>
                  <a:ext uri="{FF2B5EF4-FFF2-40B4-BE49-F238E27FC236}">
                    <a16:creationId xmlns:a16="http://schemas.microsoft.com/office/drawing/2014/main" id="{9D9F93EA-F0E3-4839-86E8-6B4B21255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0313" y="4505325"/>
                <a:ext cx="806450" cy="996950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0" name="Rectangle 564">
                <a:extLst>
                  <a:ext uri="{FF2B5EF4-FFF2-40B4-BE49-F238E27FC236}">
                    <a16:creationId xmlns:a16="http://schemas.microsoft.com/office/drawing/2014/main" id="{E8421C8B-1F41-45F6-A69D-6160EF42F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0313" y="4505325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1" name="Rectangle 565">
                <a:extLst>
                  <a:ext uri="{FF2B5EF4-FFF2-40B4-BE49-F238E27FC236}">
                    <a16:creationId xmlns:a16="http://schemas.microsoft.com/office/drawing/2014/main" id="{BF536DB0-C977-40AC-987A-EE9B0D5D5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4288" y="4592638"/>
                <a:ext cx="45720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运营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2" name="Rectangle 566">
                <a:extLst>
                  <a:ext uri="{FF2B5EF4-FFF2-40B4-BE49-F238E27FC236}">
                    <a16:creationId xmlns:a16="http://schemas.microsoft.com/office/drawing/2014/main" id="{3A74579E-D47A-45FB-A329-E7BB1FF3B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4288" y="4957763"/>
                <a:ext cx="45720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3" name="Rectangle 567">
                <a:extLst>
                  <a:ext uri="{FF2B5EF4-FFF2-40B4-BE49-F238E27FC236}">
                    <a16:creationId xmlns:a16="http://schemas.microsoft.com/office/drawing/2014/main" id="{160FDC1E-77E0-48CF-ABA5-956ADEF8D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4505325"/>
                <a:ext cx="806450" cy="996950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4" name="Rectangle 568">
                <a:extLst>
                  <a:ext uri="{FF2B5EF4-FFF2-40B4-BE49-F238E27FC236}">
                    <a16:creationId xmlns:a16="http://schemas.microsoft.com/office/drawing/2014/main" id="{7DFE6C4D-5A90-444F-A7FD-AB8084A3D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4505325"/>
                <a:ext cx="8064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5" name="Rectangle 569">
                <a:extLst>
                  <a:ext uri="{FF2B5EF4-FFF2-40B4-BE49-F238E27FC236}">
                    <a16:creationId xmlns:a16="http://schemas.microsoft.com/office/drawing/2014/main" id="{986E186A-756D-4DF3-9C9C-CF90BA5E7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3488" y="238125"/>
                <a:ext cx="817563" cy="1504950"/>
              </a:xfrm>
              <a:prstGeom prst="rect">
                <a:avLst/>
              </a:prstGeom>
              <a:noFill/>
              <a:ln w="9525" cap="rnd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6" name="Rectangle 570">
                <a:extLst>
                  <a:ext uri="{FF2B5EF4-FFF2-40B4-BE49-F238E27FC236}">
                    <a16:creationId xmlns:a16="http://schemas.microsoft.com/office/drawing/2014/main" id="{53A8838F-46DA-4485-ABDC-91C56B38D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926" y="242888"/>
                <a:ext cx="527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7" name="Rectangle 571">
                <a:extLst>
                  <a:ext uri="{FF2B5EF4-FFF2-40B4-BE49-F238E27FC236}">
                    <a16:creationId xmlns:a16="http://schemas.microsoft.com/office/drawing/2014/main" id="{B6734FB7-F6A1-4DC3-B3E4-3110187EB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1163" y="242888"/>
                <a:ext cx="400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8" name="Rectangle 572">
                <a:extLst>
                  <a:ext uri="{FF2B5EF4-FFF2-40B4-BE49-F238E27FC236}">
                    <a16:creationId xmlns:a16="http://schemas.microsoft.com/office/drawing/2014/main" id="{6906EE8F-A92D-4C0C-93C1-E4EC61E2A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5713" y="238125"/>
                <a:ext cx="817563" cy="1495425"/>
              </a:xfrm>
              <a:prstGeom prst="rect">
                <a:avLst/>
              </a:prstGeom>
              <a:noFill/>
              <a:ln w="9525" cap="rnd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9" name="Rectangle 573">
                <a:extLst>
                  <a:ext uri="{FF2B5EF4-FFF2-40B4-BE49-F238E27FC236}">
                    <a16:creationId xmlns:a16="http://schemas.microsoft.com/office/drawing/2014/main" id="{E54D0EB7-8A06-4954-913E-EA58C80D8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0813" y="242888"/>
                <a:ext cx="3365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0" name="Rectangle 574">
                <a:extLst>
                  <a:ext uri="{FF2B5EF4-FFF2-40B4-BE49-F238E27FC236}">
                    <a16:creationId xmlns:a16="http://schemas.microsoft.com/office/drawing/2014/main" id="{A152E39F-2EFD-4786-87E1-F1378BF87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9726" y="242888"/>
                <a:ext cx="400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1" name="Rectangle 575">
                <a:extLst>
                  <a:ext uri="{FF2B5EF4-FFF2-40B4-BE49-F238E27FC236}">
                    <a16:creationId xmlns:a16="http://schemas.microsoft.com/office/drawing/2014/main" id="{A7BCD0CC-9A63-4C65-9F3C-B8BAFCCAB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563" y="238125"/>
                <a:ext cx="817563" cy="1495425"/>
              </a:xfrm>
              <a:prstGeom prst="rect">
                <a:avLst/>
              </a:prstGeom>
              <a:noFill/>
              <a:ln w="9525" cap="rnd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2" name="Rectangle 576">
                <a:extLst>
                  <a:ext uri="{FF2B5EF4-FFF2-40B4-BE49-F238E27FC236}">
                    <a16:creationId xmlns:a16="http://schemas.microsoft.com/office/drawing/2014/main" id="{213491D7-B5BD-4B20-91EA-D4F1983DF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42888"/>
                <a:ext cx="3365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3" name="Rectangle 577">
                <a:extLst>
                  <a:ext uri="{FF2B5EF4-FFF2-40B4-BE49-F238E27FC236}">
                    <a16:creationId xmlns:a16="http://schemas.microsoft.com/office/drawing/2014/main" id="{0E10E69A-E45D-48BC-8DD5-87F46FC86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7913" y="242888"/>
                <a:ext cx="3365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7F7F7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4" name="Rectangle 578">
                <a:extLst>
                  <a:ext uri="{FF2B5EF4-FFF2-40B4-BE49-F238E27FC236}">
                    <a16:creationId xmlns:a16="http://schemas.microsoft.com/office/drawing/2014/main" id="{1E54E775-9C16-4FE4-BFAA-4834A855C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5238" y="242888"/>
                <a:ext cx="400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7F7F7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5" name="Rectangle 579">
                <a:extLst>
                  <a:ext uri="{FF2B5EF4-FFF2-40B4-BE49-F238E27FC236}">
                    <a16:creationId xmlns:a16="http://schemas.microsoft.com/office/drawing/2014/main" id="{BE0FE600-6DBD-48E3-8435-99ACB6F1F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638" y="238125"/>
                <a:ext cx="806450" cy="1495425"/>
              </a:xfrm>
              <a:prstGeom prst="rect">
                <a:avLst/>
              </a:prstGeom>
              <a:noFill/>
              <a:ln w="9525" cap="rnd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6" name="Rectangle 580">
                <a:extLst>
                  <a:ext uri="{FF2B5EF4-FFF2-40B4-BE49-F238E27FC236}">
                    <a16:creationId xmlns:a16="http://schemas.microsoft.com/office/drawing/2014/main" id="{2A8F2004-C304-467A-A88F-D913DE4C1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6726" y="242888"/>
                <a:ext cx="3365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7F7F7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7" name="Rectangle 581">
                <a:extLst>
                  <a:ext uri="{FF2B5EF4-FFF2-40B4-BE49-F238E27FC236}">
                    <a16:creationId xmlns:a16="http://schemas.microsoft.com/office/drawing/2014/main" id="{C4450196-773A-4656-B065-B0C02694E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5638" y="242888"/>
                <a:ext cx="3365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8" name="Rectangle 582">
                <a:extLst>
                  <a:ext uri="{FF2B5EF4-FFF2-40B4-BE49-F238E27FC236}">
                    <a16:creationId xmlns:a16="http://schemas.microsoft.com/office/drawing/2014/main" id="{4CFA4BAB-D4EF-4DB2-AE93-BBC76CC07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2963" y="242888"/>
                <a:ext cx="400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7F7F7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9" name="Rectangle 583">
                <a:extLst>
                  <a:ext uri="{FF2B5EF4-FFF2-40B4-BE49-F238E27FC236}">
                    <a16:creationId xmlns:a16="http://schemas.microsoft.com/office/drawing/2014/main" id="{DC7EC20A-9AC7-45FC-BBB1-D22CD7E70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8838" y="2903538"/>
                <a:ext cx="96838" cy="258763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0" name="Rectangle 584">
                <a:extLst>
                  <a:ext uri="{FF2B5EF4-FFF2-40B4-BE49-F238E27FC236}">
                    <a16:creationId xmlns:a16="http://schemas.microsoft.com/office/drawing/2014/main" id="{0C13B0CC-38C4-4922-ACBD-84D5FF888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3538" y="2903538"/>
                <a:ext cx="98425" cy="258763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1" name="Rectangle 585">
                <a:extLst>
                  <a:ext uri="{FF2B5EF4-FFF2-40B4-BE49-F238E27FC236}">
                    <a16:creationId xmlns:a16="http://schemas.microsoft.com/office/drawing/2014/main" id="{5FAAD763-6135-4E72-A4CF-FCC6F0E6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3488" y="3009900"/>
                <a:ext cx="806450" cy="3889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2" name="Rectangle 586">
                <a:extLst>
                  <a:ext uri="{FF2B5EF4-FFF2-40B4-BE49-F238E27FC236}">
                    <a16:creationId xmlns:a16="http://schemas.microsoft.com/office/drawing/2014/main" id="{8EC1BF03-71D2-4894-8AD0-08670CCAF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3488" y="3009900"/>
                <a:ext cx="806450" cy="388938"/>
              </a:xfrm>
              <a:prstGeom prst="rect">
                <a:avLst/>
              </a:prstGeom>
              <a:noFill/>
              <a:ln w="19050" cap="rnd">
                <a:solidFill>
                  <a:srgbClr val="C20E8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3" name="Rectangle 587">
                <a:extLst>
                  <a:ext uri="{FF2B5EF4-FFF2-40B4-BE49-F238E27FC236}">
                    <a16:creationId xmlns:a16="http://schemas.microsoft.com/office/drawing/2014/main" id="{5E7DCF42-FF0F-4C3E-99CA-B83643099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088" y="2981325"/>
                <a:ext cx="450850" cy="469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0" i="0" u="none" strike="noStrike" cap="none" normalizeH="0" baseline="0">
                    <a:ln>
                      <a:noFill/>
                    </a:ln>
                    <a:solidFill>
                      <a:srgbClr val="C20E84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模块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4" name="Rectangle 588">
                <a:extLst>
                  <a:ext uri="{FF2B5EF4-FFF2-40B4-BE49-F238E27FC236}">
                    <a16:creationId xmlns:a16="http://schemas.microsoft.com/office/drawing/2014/main" id="{AC50B36D-B89C-4491-ABF8-33695138B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4976" y="2016125"/>
                <a:ext cx="749300" cy="257175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5" name="Rectangle 589">
                <a:extLst>
                  <a:ext uri="{FF2B5EF4-FFF2-40B4-BE49-F238E27FC236}">
                    <a16:creationId xmlns:a16="http://schemas.microsoft.com/office/drawing/2014/main" id="{CC043839-4A5D-4AA6-AEE1-586A2F522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4976" y="2016125"/>
                <a:ext cx="749300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6" name="Rectangle 590">
                <a:extLst>
                  <a:ext uri="{FF2B5EF4-FFF2-40B4-BE49-F238E27FC236}">
                    <a16:creationId xmlns:a16="http://schemas.microsoft.com/office/drawing/2014/main" id="{B1954C9A-1171-4B31-B240-698479FF2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001" y="2035175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模块数据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7" name="Rectangle 591">
                <a:extLst>
                  <a:ext uri="{FF2B5EF4-FFF2-40B4-BE49-F238E27FC236}">
                    <a16:creationId xmlns:a16="http://schemas.microsoft.com/office/drawing/2014/main" id="{ADB1E644-6A5B-4FF5-91A6-350F9C33B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8251" y="5526088"/>
                <a:ext cx="804863" cy="9969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8" name="Rectangle 592">
                <a:extLst>
                  <a:ext uri="{FF2B5EF4-FFF2-40B4-BE49-F238E27FC236}">
                    <a16:creationId xmlns:a16="http://schemas.microsoft.com/office/drawing/2014/main" id="{E111F393-798E-419F-B6C8-75E6886D2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8251" y="5526088"/>
                <a:ext cx="8048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9" name="Rectangle 593">
                <a:extLst>
                  <a:ext uri="{FF2B5EF4-FFF2-40B4-BE49-F238E27FC236}">
                    <a16:creationId xmlns:a16="http://schemas.microsoft.com/office/drawing/2014/main" id="{E915A6A4-B82F-4116-8C38-3996A6D8C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638" y="5610225"/>
                <a:ext cx="471488" cy="503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优路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0" name="Rectangle 594">
                <a:extLst>
                  <a:ext uri="{FF2B5EF4-FFF2-40B4-BE49-F238E27FC236}">
                    <a16:creationId xmlns:a16="http://schemas.microsoft.com/office/drawing/2014/main" id="{4A26ADC5-6FB0-4ACE-A507-7BA9B4053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638" y="5978525"/>
                <a:ext cx="458788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人才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644" name="Rectangle 598">
              <a:extLst>
                <a:ext uri="{FF2B5EF4-FFF2-40B4-BE49-F238E27FC236}">
                  <a16:creationId xmlns:a16="http://schemas.microsoft.com/office/drawing/2014/main" id="{46BCBEA0-C6F3-4CB8-800D-5F493490F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3913" y="3435350"/>
              <a:ext cx="806450" cy="996950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92" name="组合 1791">
              <a:extLst>
                <a:ext uri="{FF2B5EF4-FFF2-40B4-BE49-F238E27FC236}">
                  <a16:creationId xmlns:a16="http://schemas.microsoft.com/office/drawing/2014/main" id="{BD69C4F3-20ED-4FA6-ACC4-6258FEE4B32A}"/>
                </a:ext>
              </a:extLst>
            </p:cNvPr>
            <p:cNvGrpSpPr/>
            <p:nvPr/>
          </p:nvGrpSpPr>
          <p:grpSpPr>
            <a:xfrm>
              <a:off x="5903913" y="238125"/>
              <a:ext cx="831850" cy="6284913"/>
              <a:chOff x="5903913" y="238125"/>
              <a:chExt cx="831850" cy="6284913"/>
            </a:xfrm>
          </p:grpSpPr>
          <p:sp>
            <p:nvSpPr>
              <p:cNvPr id="1643" name="Rectangle 597">
                <a:extLst>
                  <a:ext uri="{FF2B5EF4-FFF2-40B4-BE49-F238E27FC236}">
                    <a16:creationId xmlns:a16="http://schemas.microsoft.com/office/drawing/2014/main" id="{C3CC69CB-A17B-412A-B4B0-8AD045A0AB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3913" y="3435350"/>
                <a:ext cx="806450" cy="9969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786" name="组合 1785">
                <a:extLst>
                  <a:ext uri="{FF2B5EF4-FFF2-40B4-BE49-F238E27FC236}">
                    <a16:creationId xmlns:a16="http://schemas.microsoft.com/office/drawing/2014/main" id="{331DBDCD-DAA1-4178-B435-68B742C0A527}"/>
                  </a:ext>
                </a:extLst>
              </p:cNvPr>
              <p:cNvGrpSpPr/>
              <p:nvPr/>
            </p:nvGrpSpPr>
            <p:grpSpPr>
              <a:xfrm>
                <a:off x="5913438" y="238125"/>
                <a:ext cx="822325" cy="6284913"/>
                <a:chOff x="5913438" y="238125"/>
                <a:chExt cx="822325" cy="6284913"/>
              </a:xfrm>
            </p:grpSpPr>
            <p:sp>
              <p:nvSpPr>
                <p:cNvPr id="1641" name="Rectangle 595">
                  <a:extLst>
                    <a:ext uri="{FF2B5EF4-FFF2-40B4-BE49-F238E27FC236}">
                      <a16:creationId xmlns:a16="http://schemas.microsoft.com/office/drawing/2014/main" id="{C6DF8DD2-4738-4E85-8471-EBE51A852E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6613" y="1936750"/>
                  <a:ext cx="806450" cy="99695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2" name="Rectangle 596">
                  <a:extLst>
                    <a:ext uri="{FF2B5EF4-FFF2-40B4-BE49-F238E27FC236}">
                      <a16:creationId xmlns:a16="http://schemas.microsoft.com/office/drawing/2014/main" id="{6CDD5F01-7A02-42FB-A3A0-BF5B7BFC6F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6613" y="1936750"/>
                  <a:ext cx="806450" cy="996950"/>
                </a:xfrm>
                <a:prstGeom prst="rect">
                  <a:avLst/>
                </a:prstGeom>
                <a:noFill/>
                <a:ln w="6350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5" name="Rectangle 599">
                  <a:extLst>
                    <a:ext uri="{FF2B5EF4-FFF2-40B4-BE49-F238E27FC236}">
                      <a16:creationId xmlns:a16="http://schemas.microsoft.com/office/drawing/2014/main" id="{021935F4-50F9-4B6F-82AC-BCF5BCF5DF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3438" y="4505325"/>
                  <a:ext cx="806450" cy="996950"/>
                </a:xfrm>
                <a:prstGeom prst="rect">
                  <a:avLst/>
                </a:prstGeom>
                <a:solidFill>
                  <a:srgbClr val="339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6" name="Rectangle 600">
                  <a:extLst>
                    <a:ext uri="{FF2B5EF4-FFF2-40B4-BE49-F238E27FC236}">
                      <a16:creationId xmlns:a16="http://schemas.microsoft.com/office/drawing/2014/main" id="{EBB07021-4DC4-48C8-94C0-B3F0986AE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3438" y="4505325"/>
                  <a:ext cx="806450" cy="996950"/>
                </a:xfrm>
                <a:prstGeom prst="rect">
                  <a:avLst/>
                </a:prstGeom>
                <a:noFill/>
                <a:ln w="6350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7" name="Rectangle 601">
                  <a:extLst>
                    <a:ext uri="{FF2B5EF4-FFF2-40B4-BE49-F238E27FC236}">
                      <a16:creationId xmlns:a16="http://schemas.microsoft.com/office/drawing/2014/main" id="{24F12B26-C5C5-4C06-BE02-412952197E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9788" y="238125"/>
                  <a:ext cx="815975" cy="1495425"/>
                </a:xfrm>
                <a:prstGeom prst="rect">
                  <a:avLst/>
                </a:prstGeom>
                <a:noFill/>
                <a:ln w="9525" cap="rnd">
                  <a:solidFill>
                    <a:srgbClr val="0070C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48" name="Rectangle 602">
                  <a:extLst>
                    <a:ext uri="{FF2B5EF4-FFF2-40B4-BE49-F238E27FC236}">
                      <a16:creationId xmlns:a16="http://schemas.microsoft.com/office/drawing/2014/main" id="{6AA828B6-EDE1-400B-9C45-2DEABA9E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83301" y="242888"/>
                  <a:ext cx="338138" cy="48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400" b="1" i="1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kumimoji="0" lang="zh-CN" altLang="zh-CN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49" name="Rectangle 603">
                  <a:extLst>
                    <a:ext uri="{FF2B5EF4-FFF2-40B4-BE49-F238E27FC236}">
                      <a16:creationId xmlns:a16="http://schemas.microsoft.com/office/drawing/2014/main" id="{31ED89D1-DAAC-4464-B1E3-C97094B570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2213" y="242888"/>
                  <a:ext cx="400050" cy="488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2400" b="1" i="1" u="none" strike="noStrike" cap="none" normalizeH="0" baseline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月</a:t>
                  </a:r>
                  <a:endParaRPr kumimoji="0" lang="zh-CN" altLang="zh-CN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0" name="Rectangle 604">
                  <a:extLst>
                    <a:ext uri="{FF2B5EF4-FFF2-40B4-BE49-F238E27FC236}">
                      <a16:creationId xmlns:a16="http://schemas.microsoft.com/office/drawing/2014/main" id="{CEF34E34-EB85-40F1-A93F-36538FD816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1238" y="2927350"/>
                  <a:ext cx="450850" cy="515938"/>
                </a:xfrm>
                <a:prstGeom prst="rect">
                  <a:avLst/>
                </a:prstGeom>
                <a:solidFill>
                  <a:srgbClr val="C20E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1" name="Rectangle 605">
                  <a:extLst>
                    <a:ext uri="{FF2B5EF4-FFF2-40B4-BE49-F238E27FC236}">
                      <a16:creationId xmlns:a16="http://schemas.microsoft.com/office/drawing/2014/main" id="{A5309FA4-BB9B-46AA-8159-929A195002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49951" y="666750"/>
                  <a:ext cx="350838" cy="333375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2" name="Rectangle 606">
                  <a:extLst>
                    <a:ext uri="{FF2B5EF4-FFF2-40B4-BE49-F238E27FC236}">
                      <a16:creationId xmlns:a16="http://schemas.microsoft.com/office/drawing/2014/main" id="{B82DE4FC-4F5E-468A-977A-00C74BF0C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49951" y="666750"/>
                  <a:ext cx="350838" cy="333375"/>
                </a:xfrm>
                <a:prstGeom prst="rect">
                  <a:avLst/>
                </a:prstGeom>
                <a:noFill/>
                <a:ln w="6350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3" name="Rectangle 607">
                  <a:extLst>
                    <a:ext uri="{FF2B5EF4-FFF2-40B4-BE49-F238E27FC236}">
                      <a16:creationId xmlns:a16="http://schemas.microsoft.com/office/drawing/2014/main" id="{8916CCD9-EEB7-41E6-B3E3-1BDFC5852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0438" y="706438"/>
                  <a:ext cx="234950" cy="285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疫</a:t>
                  </a:r>
                  <a:endParaRPr kumimoji="0" lang="zh-CN" altLang="zh-CN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4" name="Rectangle 608">
                  <a:extLst>
                    <a:ext uri="{FF2B5EF4-FFF2-40B4-BE49-F238E27FC236}">
                      <a16:creationId xmlns:a16="http://schemas.microsoft.com/office/drawing/2014/main" id="{9C1F6A3B-2733-4278-A4CC-BCBB0B8E8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013" y="666750"/>
                  <a:ext cx="350838" cy="33337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5" name="Rectangle 609">
                  <a:extLst>
                    <a:ext uri="{FF2B5EF4-FFF2-40B4-BE49-F238E27FC236}">
                      <a16:creationId xmlns:a16="http://schemas.microsoft.com/office/drawing/2014/main" id="{47002417-C9C7-4070-B402-7A763200C6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3013" y="666750"/>
                  <a:ext cx="350838" cy="333375"/>
                </a:xfrm>
                <a:prstGeom prst="rect">
                  <a:avLst/>
                </a:prstGeom>
                <a:noFill/>
                <a:ln w="6350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6" name="Rectangle 610">
                  <a:extLst>
                    <a:ext uri="{FF2B5EF4-FFF2-40B4-BE49-F238E27FC236}">
                      <a16:creationId xmlns:a16="http://schemas.microsoft.com/office/drawing/2014/main" id="{EB8BFB2B-B722-42D5-B966-0499D9626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11913" y="706438"/>
                  <a:ext cx="234950" cy="285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4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远</a:t>
                  </a:r>
                  <a:endParaRPr kumimoji="0" lang="zh-CN" altLang="zh-CN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7" name="Rectangle 611">
                  <a:extLst>
                    <a:ext uri="{FF2B5EF4-FFF2-40B4-BE49-F238E27FC236}">
                      <a16:creationId xmlns:a16="http://schemas.microsoft.com/office/drawing/2014/main" id="{DA252F03-38E0-4467-8A78-6AD1D1395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2488" y="3527425"/>
                  <a:ext cx="749300" cy="257175"/>
                </a:xfrm>
                <a:prstGeom prst="rect">
                  <a:avLst/>
                </a:prstGeom>
                <a:solidFill>
                  <a:srgbClr val="FE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8" name="Rectangle 612">
                  <a:extLst>
                    <a:ext uri="{FF2B5EF4-FFF2-40B4-BE49-F238E27FC236}">
                      <a16:creationId xmlns:a16="http://schemas.microsoft.com/office/drawing/2014/main" id="{21E8E1FC-67B0-4239-BE86-10B1044805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2488" y="3527425"/>
                  <a:ext cx="749300" cy="257175"/>
                </a:xfrm>
                <a:prstGeom prst="rect">
                  <a:avLst/>
                </a:prstGeom>
                <a:noFill/>
                <a:ln w="9525" cap="rnd">
                  <a:solidFill>
                    <a:srgbClr val="FE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59" name="Rectangle 613">
                  <a:extLst>
                    <a:ext uri="{FF2B5EF4-FFF2-40B4-BE49-F238E27FC236}">
                      <a16:creationId xmlns:a16="http://schemas.microsoft.com/office/drawing/2014/main" id="{D661D993-0463-4FB2-A1FD-C7B5AC624E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5513" y="3546475"/>
                  <a:ext cx="381000" cy="2476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200" b="1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测试困难</a:t>
                  </a:r>
                  <a:endParaRPr kumimoji="0" lang="zh-CN" altLang="zh-CN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60" name="Rectangle 614">
                  <a:extLst>
                    <a:ext uri="{FF2B5EF4-FFF2-40B4-BE49-F238E27FC236}">
                      <a16:creationId xmlns:a16="http://schemas.microsoft.com/office/drawing/2014/main" id="{583AF36E-DCC0-44AF-B6F5-60EF6DEF94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43601" y="2016125"/>
                  <a:ext cx="749300" cy="257175"/>
                </a:xfrm>
                <a:prstGeom prst="rect">
                  <a:avLst/>
                </a:prstGeom>
                <a:solidFill>
                  <a:srgbClr val="FE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1" name="Rectangle 615">
                  <a:extLst>
                    <a:ext uri="{FF2B5EF4-FFF2-40B4-BE49-F238E27FC236}">
                      <a16:creationId xmlns:a16="http://schemas.microsoft.com/office/drawing/2014/main" id="{30D2201E-E6A4-4FEB-967D-C67313AC5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43601" y="2016125"/>
                  <a:ext cx="749300" cy="257175"/>
                </a:xfrm>
                <a:prstGeom prst="rect">
                  <a:avLst/>
                </a:prstGeom>
                <a:noFill/>
                <a:ln w="9525" cap="rnd">
                  <a:solidFill>
                    <a:srgbClr val="FE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2" name="Rectangle 616">
                  <a:extLst>
                    <a:ext uri="{FF2B5EF4-FFF2-40B4-BE49-F238E27FC236}">
                      <a16:creationId xmlns:a16="http://schemas.microsoft.com/office/drawing/2014/main" id="{440C933C-1D6A-4B40-BC2F-962540C4E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15038" y="2035175"/>
                  <a:ext cx="382588" cy="2476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200" b="1" i="0" u="none" strike="noStrike" cap="none" normalizeH="0" baseline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模块数据</a:t>
                  </a:r>
                  <a:endParaRPr kumimoji="0" lang="zh-CN" altLang="zh-CN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63" name="Rectangle 617">
                  <a:extLst>
                    <a:ext uri="{FF2B5EF4-FFF2-40B4-BE49-F238E27FC236}">
                      <a16:creationId xmlns:a16="http://schemas.microsoft.com/office/drawing/2014/main" id="{1A69C94F-B505-4F9A-90D4-5805F87950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2488" y="3814763"/>
                  <a:ext cx="749300" cy="258763"/>
                </a:xfrm>
                <a:prstGeom prst="rect">
                  <a:avLst/>
                </a:prstGeom>
                <a:solidFill>
                  <a:srgbClr val="FE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4" name="Rectangle 618">
                  <a:extLst>
                    <a:ext uri="{FF2B5EF4-FFF2-40B4-BE49-F238E27FC236}">
                      <a16:creationId xmlns:a16="http://schemas.microsoft.com/office/drawing/2014/main" id="{A1115592-80ED-441D-9EB7-3D3090044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2488" y="3814763"/>
                  <a:ext cx="749300" cy="258763"/>
                </a:xfrm>
                <a:prstGeom prst="rect">
                  <a:avLst/>
                </a:prstGeom>
                <a:noFill/>
                <a:ln w="9525" cap="rnd">
                  <a:solidFill>
                    <a:srgbClr val="FE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5" name="Rectangle 619">
                  <a:extLst>
                    <a:ext uri="{FF2B5EF4-FFF2-40B4-BE49-F238E27FC236}">
                      <a16:creationId xmlns:a16="http://schemas.microsoft.com/office/drawing/2014/main" id="{83730898-2893-4B07-B8A3-D1ABC7BC13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5513" y="3833813"/>
                  <a:ext cx="381000" cy="2476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200" b="1" i="0" u="none" strike="noStrike" cap="none" normalizeH="0" baseline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环境数据</a:t>
                  </a:r>
                  <a:endParaRPr kumimoji="0" lang="zh-CN" altLang="zh-CN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66" name="Rectangle 620">
                  <a:extLst>
                    <a:ext uri="{FF2B5EF4-FFF2-40B4-BE49-F238E27FC236}">
                      <a16:creationId xmlns:a16="http://schemas.microsoft.com/office/drawing/2014/main" id="{BFEB76FA-1B63-4413-AF8B-F0341DA00F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9788" y="5526088"/>
                  <a:ext cx="806450" cy="99695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67" name="Rectangle 621">
                  <a:extLst>
                    <a:ext uri="{FF2B5EF4-FFF2-40B4-BE49-F238E27FC236}">
                      <a16:creationId xmlns:a16="http://schemas.microsoft.com/office/drawing/2014/main" id="{8EC1F90D-AF6B-496B-B905-2EC39839F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9788" y="5526088"/>
                  <a:ext cx="806450" cy="996950"/>
                </a:xfrm>
                <a:prstGeom prst="rect">
                  <a:avLst/>
                </a:prstGeom>
                <a:noFill/>
                <a:ln w="6350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87" name="组合 1786">
              <a:extLst>
                <a:ext uri="{FF2B5EF4-FFF2-40B4-BE49-F238E27FC236}">
                  <a16:creationId xmlns:a16="http://schemas.microsoft.com/office/drawing/2014/main" id="{EA048E31-04F9-4153-99A1-5333631C7078}"/>
                </a:ext>
              </a:extLst>
            </p:cNvPr>
            <p:cNvGrpSpPr/>
            <p:nvPr/>
          </p:nvGrpSpPr>
          <p:grpSpPr>
            <a:xfrm>
              <a:off x="6761163" y="238125"/>
              <a:ext cx="833438" cy="6284913"/>
              <a:chOff x="6761163" y="238125"/>
              <a:chExt cx="833438" cy="6284913"/>
            </a:xfrm>
          </p:grpSpPr>
          <p:sp>
            <p:nvSpPr>
              <p:cNvPr id="1668" name="Rectangle 622">
                <a:extLst>
                  <a:ext uri="{FF2B5EF4-FFF2-40B4-BE49-F238E27FC236}">
                    <a16:creationId xmlns:a16="http://schemas.microsoft.com/office/drawing/2014/main" id="{0025EA83-C05A-4AAC-9692-444316BC0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3863" y="1936750"/>
                <a:ext cx="817563" cy="99695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9" name="Rectangle 623">
                <a:extLst>
                  <a:ext uri="{FF2B5EF4-FFF2-40B4-BE49-F238E27FC236}">
                    <a16:creationId xmlns:a16="http://schemas.microsoft.com/office/drawing/2014/main" id="{EF263AC3-2F5A-41C2-A14B-E56EBDE3B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3863" y="1936750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0" name="Rectangle 624">
                <a:extLst>
                  <a:ext uri="{FF2B5EF4-FFF2-40B4-BE49-F238E27FC236}">
                    <a16:creationId xmlns:a16="http://schemas.microsoft.com/office/drawing/2014/main" id="{00E7D8B4-348A-43F2-9CEE-E849896BD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1163" y="3435350"/>
                <a:ext cx="817563" cy="9969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1" name="Rectangle 625">
                <a:extLst>
                  <a:ext uri="{FF2B5EF4-FFF2-40B4-BE49-F238E27FC236}">
                    <a16:creationId xmlns:a16="http://schemas.microsoft.com/office/drawing/2014/main" id="{D78554CD-1B13-458F-8FF9-A72684190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1163" y="3435350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2" name="Rectangle 626">
                <a:extLst>
                  <a:ext uri="{FF2B5EF4-FFF2-40B4-BE49-F238E27FC236}">
                    <a16:creationId xmlns:a16="http://schemas.microsoft.com/office/drawing/2014/main" id="{31F17EEB-EBD9-4CD0-A21F-574FE9101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0688" y="4505325"/>
                <a:ext cx="815975" cy="996950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3" name="Rectangle 627">
                <a:extLst>
                  <a:ext uri="{FF2B5EF4-FFF2-40B4-BE49-F238E27FC236}">
                    <a16:creationId xmlns:a16="http://schemas.microsoft.com/office/drawing/2014/main" id="{C2F17F3E-37C1-4B61-ACC3-BB025FC93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0688" y="4505325"/>
                <a:ext cx="815975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4" name="Rectangle 628">
                <a:extLst>
                  <a:ext uri="{FF2B5EF4-FFF2-40B4-BE49-F238E27FC236}">
                    <a16:creationId xmlns:a16="http://schemas.microsoft.com/office/drawing/2014/main" id="{93F93F66-752C-43B7-98A2-36AFFC16B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3863" y="238125"/>
                <a:ext cx="817563" cy="1495425"/>
              </a:xfrm>
              <a:prstGeom prst="rect">
                <a:avLst/>
              </a:prstGeom>
              <a:noFill/>
              <a:ln w="9525" cap="rnd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5" name="Rectangle 629">
                <a:extLst>
                  <a:ext uri="{FF2B5EF4-FFF2-40B4-BE49-F238E27FC236}">
                    <a16:creationId xmlns:a16="http://schemas.microsoft.com/office/drawing/2014/main" id="{7C67A079-5B75-44F6-81F4-5BB5A5DF9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8963" y="242888"/>
                <a:ext cx="3365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6" name="Rectangle 630">
                <a:extLst>
                  <a:ext uri="{FF2B5EF4-FFF2-40B4-BE49-F238E27FC236}">
                    <a16:creationId xmlns:a16="http://schemas.microsoft.com/office/drawing/2014/main" id="{E6921F8E-3434-4020-93D1-DBB47B121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6288" y="242888"/>
                <a:ext cx="400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7" name="Rectangle 631">
                <a:extLst>
                  <a:ext uri="{FF2B5EF4-FFF2-40B4-BE49-F238E27FC236}">
                    <a16:creationId xmlns:a16="http://schemas.microsoft.com/office/drawing/2014/main" id="{B0BAEEB5-4274-4E29-8D4A-1366C02BD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5813" y="3257550"/>
                <a:ext cx="274638" cy="21431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8" name="Rectangle 632">
                <a:extLst>
                  <a:ext uri="{FF2B5EF4-FFF2-40B4-BE49-F238E27FC236}">
                    <a16:creationId xmlns:a16="http://schemas.microsoft.com/office/drawing/2014/main" id="{BE98EF71-9A85-43E9-9F74-5E1A2800A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1813" y="2886075"/>
                <a:ext cx="274638" cy="214313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9" name="Rectangle 633">
                <a:extLst>
                  <a:ext uri="{FF2B5EF4-FFF2-40B4-BE49-F238E27FC236}">
                    <a16:creationId xmlns:a16="http://schemas.microsoft.com/office/drawing/2014/main" id="{E5388888-A121-4324-8B22-9A751B13C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0851" y="666750"/>
                <a:ext cx="355600" cy="333375"/>
              </a:xfrm>
              <a:prstGeom prst="rect">
                <a:avLst/>
              </a:prstGeom>
              <a:solidFill>
                <a:srgbClr val="BF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0" name="Rectangle 634">
                <a:extLst>
                  <a:ext uri="{FF2B5EF4-FFF2-40B4-BE49-F238E27FC236}">
                    <a16:creationId xmlns:a16="http://schemas.microsoft.com/office/drawing/2014/main" id="{6819B650-036D-446E-A5F3-4B0ACAC21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0851" y="666750"/>
                <a:ext cx="355600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1" name="Rectangle 635">
                <a:extLst>
                  <a:ext uri="{FF2B5EF4-FFF2-40B4-BE49-F238E27FC236}">
                    <a16:creationId xmlns:a16="http://schemas.microsoft.com/office/drawing/2014/main" id="{47EF068E-3C28-4CBA-B0CD-89F729F7E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2926" y="706438"/>
                <a:ext cx="23495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疫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2" name="Rectangle 636">
                <a:extLst>
                  <a:ext uri="{FF2B5EF4-FFF2-40B4-BE49-F238E27FC236}">
                    <a16:creationId xmlns:a16="http://schemas.microsoft.com/office/drawing/2014/main" id="{F56C0F9E-D024-402E-AF01-9311CD269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4501" y="3527425"/>
                <a:ext cx="749300" cy="257175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3" name="Rectangle 637">
                <a:extLst>
                  <a:ext uri="{FF2B5EF4-FFF2-40B4-BE49-F238E27FC236}">
                    <a16:creationId xmlns:a16="http://schemas.microsoft.com/office/drawing/2014/main" id="{BB263518-17FE-47D1-BB95-8544C14E8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4501" y="3527425"/>
                <a:ext cx="749300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4" name="Rectangle 638">
                <a:extLst>
                  <a:ext uri="{FF2B5EF4-FFF2-40B4-BE49-F238E27FC236}">
                    <a16:creationId xmlns:a16="http://schemas.microsoft.com/office/drawing/2014/main" id="{281B431E-42AD-424F-A986-776541A13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7526" y="3546475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灰度方案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5" name="Rectangle 639">
                <a:extLst>
                  <a:ext uri="{FF2B5EF4-FFF2-40B4-BE49-F238E27FC236}">
                    <a16:creationId xmlns:a16="http://schemas.microsoft.com/office/drawing/2014/main" id="{DE3D19BD-D4B5-4BF5-83F6-DFD48A67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4501" y="4097338"/>
                <a:ext cx="749300" cy="257175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6" name="Rectangle 640">
                <a:extLst>
                  <a:ext uri="{FF2B5EF4-FFF2-40B4-BE49-F238E27FC236}">
                    <a16:creationId xmlns:a16="http://schemas.microsoft.com/office/drawing/2014/main" id="{71238C0E-98BC-4B18-B4DD-F8D60F507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4501" y="4097338"/>
                <a:ext cx="749300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7" name="Rectangle 641">
                <a:extLst>
                  <a:ext uri="{FF2B5EF4-FFF2-40B4-BE49-F238E27FC236}">
                    <a16:creationId xmlns:a16="http://schemas.microsoft.com/office/drawing/2014/main" id="{AADF579F-A955-45D4-A3CE-A3BD13EF6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7526" y="4116388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部分上线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8" name="Rectangle 642">
                <a:extLst>
                  <a:ext uri="{FF2B5EF4-FFF2-40B4-BE49-F238E27FC236}">
                    <a16:creationId xmlns:a16="http://schemas.microsoft.com/office/drawing/2014/main" id="{9D5D0D90-B0CA-47D3-930A-A31FA722A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4501" y="3814763"/>
                <a:ext cx="749300" cy="258763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9" name="Rectangle 643">
                <a:extLst>
                  <a:ext uri="{FF2B5EF4-FFF2-40B4-BE49-F238E27FC236}">
                    <a16:creationId xmlns:a16="http://schemas.microsoft.com/office/drawing/2014/main" id="{D02BE62B-09CC-4344-BEBF-2351F6E6B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4501" y="3814763"/>
                <a:ext cx="749300" cy="258763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0" name="Rectangle 644">
                <a:extLst>
                  <a:ext uri="{FF2B5EF4-FFF2-40B4-BE49-F238E27FC236}">
                    <a16:creationId xmlns:a16="http://schemas.microsoft.com/office/drawing/2014/main" id="{A563064F-43F2-47AB-9879-267BC976B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7526" y="3833813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数据扎口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1" name="Rectangle 645">
                <a:extLst>
                  <a:ext uri="{FF2B5EF4-FFF2-40B4-BE49-F238E27FC236}">
                    <a16:creationId xmlns:a16="http://schemas.microsoft.com/office/drawing/2014/main" id="{0B14E732-35F4-4744-9888-70C6F54C8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1851" y="666750"/>
                <a:ext cx="355600" cy="333375"/>
              </a:xfrm>
              <a:prstGeom prst="rect">
                <a:avLst/>
              </a:prstGeom>
              <a:solidFill>
                <a:srgbClr val="BF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2" name="Rectangle 646">
                <a:extLst>
                  <a:ext uri="{FF2B5EF4-FFF2-40B4-BE49-F238E27FC236}">
                    <a16:creationId xmlns:a16="http://schemas.microsoft.com/office/drawing/2014/main" id="{DA5869E6-9B5A-4D03-B115-A62C76DC0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1851" y="666750"/>
                <a:ext cx="355600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3" name="Rectangle 647">
                <a:extLst>
                  <a:ext uri="{FF2B5EF4-FFF2-40B4-BE49-F238E27FC236}">
                    <a16:creationId xmlns:a16="http://schemas.microsoft.com/office/drawing/2014/main" id="{D2E396DE-3443-471B-BAD7-E4CC29FFB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3926" y="706438"/>
                <a:ext cx="26670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疲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4" name="Rectangle 648">
                <a:extLst>
                  <a:ext uri="{FF2B5EF4-FFF2-40B4-BE49-F238E27FC236}">
                    <a16:creationId xmlns:a16="http://schemas.microsoft.com/office/drawing/2014/main" id="{97BC776E-8952-4053-873C-34345DC9E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7201" y="2016125"/>
                <a:ext cx="749300" cy="257175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5" name="Rectangle 649">
                <a:extLst>
                  <a:ext uri="{FF2B5EF4-FFF2-40B4-BE49-F238E27FC236}">
                    <a16:creationId xmlns:a16="http://schemas.microsoft.com/office/drawing/2014/main" id="{B344B645-3A9E-48DE-B098-0E115B373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7201" y="2016125"/>
                <a:ext cx="749300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6" name="Rectangle 650">
                <a:extLst>
                  <a:ext uri="{FF2B5EF4-FFF2-40B4-BE49-F238E27FC236}">
                    <a16:creationId xmlns:a16="http://schemas.microsoft.com/office/drawing/2014/main" id="{CF36ADC4-3779-4227-8A26-B8F2D7E6B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0226" y="2035175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模块数据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7" name="Rectangle 651">
                <a:extLst>
                  <a:ext uri="{FF2B5EF4-FFF2-40B4-BE49-F238E27FC236}">
                    <a16:creationId xmlns:a16="http://schemas.microsoft.com/office/drawing/2014/main" id="{81493FC8-768D-4079-B33B-CD9B11B18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4026" y="5178425"/>
                <a:ext cx="749300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8" name="Rectangle 652">
                <a:extLst>
                  <a:ext uri="{FF2B5EF4-FFF2-40B4-BE49-F238E27FC236}">
                    <a16:creationId xmlns:a16="http://schemas.microsoft.com/office/drawing/2014/main" id="{F5780D22-6167-4450-A1D8-0087C49F1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4026" y="5178425"/>
                <a:ext cx="749300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9" name="Rectangle 653">
                <a:extLst>
                  <a:ext uri="{FF2B5EF4-FFF2-40B4-BE49-F238E27FC236}">
                    <a16:creationId xmlns:a16="http://schemas.microsoft.com/office/drawing/2014/main" id="{C45B80FD-D3A3-471B-9911-A1320E5D8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051" y="5197475"/>
                <a:ext cx="2286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0" name="Rectangle 654">
                <a:extLst>
                  <a:ext uri="{FF2B5EF4-FFF2-40B4-BE49-F238E27FC236}">
                    <a16:creationId xmlns:a16="http://schemas.microsoft.com/office/drawing/2014/main" id="{FA475EA2-BB25-4561-95F2-641308115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1851" y="5197475"/>
                <a:ext cx="2286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整改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1" name="Rectangle 655">
                <a:extLst>
                  <a:ext uri="{FF2B5EF4-FFF2-40B4-BE49-F238E27FC236}">
                    <a16:creationId xmlns:a16="http://schemas.microsoft.com/office/drawing/2014/main" id="{44E58BEA-B113-41D2-A426-3F19A761B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4026" y="4548188"/>
                <a:ext cx="749300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2" name="Rectangle 656">
                <a:extLst>
                  <a:ext uri="{FF2B5EF4-FFF2-40B4-BE49-F238E27FC236}">
                    <a16:creationId xmlns:a16="http://schemas.microsoft.com/office/drawing/2014/main" id="{18727A07-5843-4B0F-B1A6-D08CCB5D8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4026" y="4548188"/>
                <a:ext cx="749300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3" name="Rectangle 657">
                <a:extLst>
                  <a:ext uri="{FF2B5EF4-FFF2-40B4-BE49-F238E27FC236}">
                    <a16:creationId xmlns:a16="http://schemas.microsoft.com/office/drawing/2014/main" id="{0C19301D-C675-4839-893C-D3DD8AFDC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051" y="4567238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数据转换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4" name="Rectangle 658">
                <a:extLst>
                  <a:ext uri="{FF2B5EF4-FFF2-40B4-BE49-F238E27FC236}">
                    <a16:creationId xmlns:a16="http://schemas.microsoft.com/office/drawing/2014/main" id="{9072CCF5-10D5-44EC-954E-59940065E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7038" y="5526088"/>
                <a:ext cx="817563" cy="9969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5" name="Rectangle 659">
                <a:extLst>
                  <a:ext uri="{FF2B5EF4-FFF2-40B4-BE49-F238E27FC236}">
                    <a16:creationId xmlns:a16="http://schemas.microsoft.com/office/drawing/2014/main" id="{415D5824-D170-405A-99F9-0DA0313C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7038" y="5526088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6" name="Rectangle 660">
                <a:extLst>
                  <a:ext uri="{FF2B5EF4-FFF2-40B4-BE49-F238E27FC236}">
                    <a16:creationId xmlns:a16="http://schemas.microsoft.com/office/drawing/2014/main" id="{2E2828FC-7C64-4A41-A12C-71E712012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1963" y="5595938"/>
                <a:ext cx="747713" cy="25717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7" name="Rectangle 661">
                <a:extLst>
                  <a:ext uri="{FF2B5EF4-FFF2-40B4-BE49-F238E27FC236}">
                    <a16:creationId xmlns:a16="http://schemas.microsoft.com/office/drawing/2014/main" id="{10568D32-0185-4A19-9459-0C25E1326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1963" y="5595938"/>
                <a:ext cx="747713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8" name="Rectangle 662">
                <a:extLst>
                  <a:ext uri="{FF2B5EF4-FFF2-40B4-BE49-F238E27FC236}">
                    <a16:creationId xmlns:a16="http://schemas.microsoft.com/office/drawing/2014/main" id="{DD14C971-950C-46A6-95AD-E5422EFC2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1201" y="5632450"/>
                <a:ext cx="184150" cy="19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上线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88" name="组合 1787">
              <a:extLst>
                <a:ext uri="{FF2B5EF4-FFF2-40B4-BE49-F238E27FC236}">
                  <a16:creationId xmlns:a16="http://schemas.microsoft.com/office/drawing/2014/main" id="{C0C03543-5409-4065-8AA5-FEB5807ED359}"/>
                </a:ext>
              </a:extLst>
            </p:cNvPr>
            <p:cNvGrpSpPr/>
            <p:nvPr/>
          </p:nvGrpSpPr>
          <p:grpSpPr>
            <a:xfrm>
              <a:off x="7621588" y="238125"/>
              <a:ext cx="835026" cy="6284913"/>
              <a:chOff x="7621588" y="238125"/>
              <a:chExt cx="835026" cy="6284913"/>
            </a:xfrm>
          </p:grpSpPr>
          <p:sp>
            <p:nvSpPr>
              <p:cNvPr id="1709" name="Rectangle 663">
                <a:extLst>
                  <a:ext uri="{FF2B5EF4-FFF2-40B4-BE49-F238E27FC236}">
                    <a16:creationId xmlns:a16="http://schemas.microsoft.com/office/drawing/2014/main" id="{EB144E14-AB09-4516-BCE4-F5EE5B970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4288" y="1936750"/>
                <a:ext cx="819150" cy="99695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0" name="Rectangle 664">
                <a:extLst>
                  <a:ext uri="{FF2B5EF4-FFF2-40B4-BE49-F238E27FC236}">
                    <a16:creationId xmlns:a16="http://schemas.microsoft.com/office/drawing/2014/main" id="{5B362FD1-5FE0-4E26-84E1-99BFB8644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4288" y="1936750"/>
                <a:ext cx="8191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1" name="Rectangle 665">
                <a:extLst>
                  <a:ext uri="{FF2B5EF4-FFF2-40B4-BE49-F238E27FC236}">
                    <a16:creationId xmlns:a16="http://schemas.microsoft.com/office/drawing/2014/main" id="{4634066B-6D6C-43C2-94A4-A9109CEDE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1588" y="3435350"/>
                <a:ext cx="817563" cy="9969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2" name="Rectangle 666">
                <a:extLst>
                  <a:ext uri="{FF2B5EF4-FFF2-40B4-BE49-F238E27FC236}">
                    <a16:creationId xmlns:a16="http://schemas.microsoft.com/office/drawing/2014/main" id="{22678691-8133-4EDB-8CE6-10BEBAEFB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1588" y="3435350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3" name="Rectangle 667">
                <a:extLst>
                  <a:ext uri="{FF2B5EF4-FFF2-40B4-BE49-F238E27FC236}">
                    <a16:creationId xmlns:a16="http://schemas.microsoft.com/office/drawing/2014/main" id="{B72803B4-6776-4DA2-93FC-9298B27A3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113" y="4505325"/>
                <a:ext cx="817563" cy="996950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4" name="Rectangle 668">
                <a:extLst>
                  <a:ext uri="{FF2B5EF4-FFF2-40B4-BE49-F238E27FC236}">
                    <a16:creationId xmlns:a16="http://schemas.microsoft.com/office/drawing/2014/main" id="{A124FB38-5347-47F7-BEE1-A24D9BEEF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113" y="4505325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5" name="Rectangle 669">
                <a:extLst>
                  <a:ext uri="{FF2B5EF4-FFF2-40B4-BE49-F238E27FC236}">
                    <a16:creationId xmlns:a16="http://schemas.microsoft.com/office/drawing/2014/main" id="{BFABE085-8940-4FA2-8E2B-2D8E7C500B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6351" y="238125"/>
                <a:ext cx="819150" cy="1495425"/>
              </a:xfrm>
              <a:prstGeom prst="rect">
                <a:avLst/>
              </a:prstGeom>
              <a:noFill/>
              <a:ln w="9525" cap="rnd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6" name="Rectangle 670">
                <a:extLst>
                  <a:ext uri="{FF2B5EF4-FFF2-40B4-BE49-F238E27FC236}">
                    <a16:creationId xmlns:a16="http://schemas.microsoft.com/office/drawing/2014/main" id="{88B5557B-6011-4D6B-BF6B-23C11601C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3038" y="242888"/>
                <a:ext cx="3365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7" name="Rectangle 671">
                <a:extLst>
                  <a:ext uri="{FF2B5EF4-FFF2-40B4-BE49-F238E27FC236}">
                    <a16:creationId xmlns:a16="http://schemas.microsoft.com/office/drawing/2014/main" id="{35A549A7-1178-4915-B668-FCFB66C9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0363" y="242888"/>
                <a:ext cx="400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8" name="Rectangle 672">
                <a:extLst>
                  <a:ext uri="{FF2B5EF4-FFF2-40B4-BE49-F238E27FC236}">
                    <a16:creationId xmlns:a16="http://schemas.microsoft.com/office/drawing/2014/main" id="{3C2BFA2E-66AD-4D43-B05B-F23125799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6038" y="666750"/>
                <a:ext cx="349250" cy="333375"/>
              </a:xfrm>
              <a:prstGeom prst="rect">
                <a:avLst/>
              </a:prstGeom>
              <a:solidFill>
                <a:srgbClr val="FE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9" name="Rectangle 673">
                <a:extLst>
                  <a:ext uri="{FF2B5EF4-FFF2-40B4-BE49-F238E27FC236}">
                    <a16:creationId xmlns:a16="http://schemas.microsoft.com/office/drawing/2014/main" id="{9B76E62E-A93D-45B7-9679-8A15E9138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6038" y="666750"/>
                <a:ext cx="349250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0" name="Rectangle 674">
                <a:extLst>
                  <a:ext uri="{FF2B5EF4-FFF2-40B4-BE49-F238E27FC236}">
                    <a16:creationId xmlns:a16="http://schemas.microsoft.com/office/drawing/2014/main" id="{6AD6E82F-FC7A-4ACE-9FC1-C895EC95F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4938" y="706438"/>
                <a:ext cx="23495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疫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1" name="Rectangle 675">
                <a:extLst>
                  <a:ext uri="{FF2B5EF4-FFF2-40B4-BE49-F238E27FC236}">
                    <a16:creationId xmlns:a16="http://schemas.microsoft.com/office/drawing/2014/main" id="{4A742F11-4659-46C0-80C0-5CD1C1633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1326" y="666750"/>
                <a:ext cx="350838" cy="333375"/>
              </a:xfrm>
              <a:prstGeom prst="rect">
                <a:avLst/>
              </a:prstGeom>
              <a:solidFill>
                <a:srgbClr val="BF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2" name="Rectangle 676">
                <a:extLst>
                  <a:ext uri="{FF2B5EF4-FFF2-40B4-BE49-F238E27FC236}">
                    <a16:creationId xmlns:a16="http://schemas.microsoft.com/office/drawing/2014/main" id="{B9C8F2F3-0892-4CC5-A425-FA7FEDE87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1326" y="666750"/>
                <a:ext cx="350838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3" name="Rectangle 677">
                <a:extLst>
                  <a:ext uri="{FF2B5EF4-FFF2-40B4-BE49-F238E27FC236}">
                    <a16:creationId xmlns:a16="http://schemas.microsoft.com/office/drawing/2014/main" id="{5E6BA834-27AF-40A4-B9A0-31E7A6A84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5301" y="741363"/>
                <a:ext cx="298450" cy="19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996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4" name="Rectangle 678">
                <a:extLst>
                  <a:ext uri="{FF2B5EF4-FFF2-40B4-BE49-F238E27FC236}">
                    <a16:creationId xmlns:a16="http://schemas.microsoft.com/office/drawing/2014/main" id="{4CEB74DD-5AC7-4C25-A136-E8B708AEA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6513" y="3527425"/>
                <a:ext cx="749300" cy="257175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5" name="Rectangle 679">
                <a:extLst>
                  <a:ext uri="{FF2B5EF4-FFF2-40B4-BE49-F238E27FC236}">
                    <a16:creationId xmlns:a16="http://schemas.microsoft.com/office/drawing/2014/main" id="{0081EBCE-1655-40FD-B2BD-77861F665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6513" y="3527425"/>
                <a:ext cx="749300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6" name="Rectangle 680">
                <a:extLst>
                  <a:ext uri="{FF2B5EF4-FFF2-40B4-BE49-F238E27FC236}">
                    <a16:creationId xmlns:a16="http://schemas.microsoft.com/office/drawing/2014/main" id="{9626D778-496D-4A47-97AC-32C39767C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9538" y="3546475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灰度方案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7" name="Rectangle 681">
                <a:extLst>
                  <a:ext uri="{FF2B5EF4-FFF2-40B4-BE49-F238E27FC236}">
                    <a16:creationId xmlns:a16="http://schemas.microsoft.com/office/drawing/2014/main" id="{0AB4A5DA-D332-4AE5-BACF-A822B92D8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6513" y="4108450"/>
                <a:ext cx="749300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8" name="Rectangle 682">
                <a:extLst>
                  <a:ext uri="{FF2B5EF4-FFF2-40B4-BE49-F238E27FC236}">
                    <a16:creationId xmlns:a16="http://schemas.microsoft.com/office/drawing/2014/main" id="{4B3E9F87-9571-4328-88EE-FA3195FDD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6513" y="4108450"/>
                <a:ext cx="749300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9" name="Rectangle 683">
                <a:extLst>
                  <a:ext uri="{FF2B5EF4-FFF2-40B4-BE49-F238E27FC236}">
                    <a16:creationId xmlns:a16="http://schemas.microsoft.com/office/drawing/2014/main" id="{5E091C3D-7D3E-4F8E-9C13-6C8209991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9538" y="4127500"/>
                <a:ext cx="2286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0" name="Rectangle 684">
                <a:extLst>
                  <a:ext uri="{FF2B5EF4-FFF2-40B4-BE49-F238E27FC236}">
                    <a16:creationId xmlns:a16="http://schemas.microsoft.com/office/drawing/2014/main" id="{A2E83C98-ABCE-4835-B9CB-05265FEE3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4338" y="4127500"/>
                <a:ext cx="2286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整改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1" name="Rectangle 685">
                <a:extLst>
                  <a:ext uri="{FF2B5EF4-FFF2-40B4-BE49-F238E27FC236}">
                    <a16:creationId xmlns:a16="http://schemas.microsoft.com/office/drawing/2014/main" id="{D4A04C81-2522-4C7F-BA3D-83FCEADD2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9213" y="2019300"/>
                <a:ext cx="749300" cy="258763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2" name="Rectangle 686">
                <a:extLst>
                  <a:ext uri="{FF2B5EF4-FFF2-40B4-BE49-F238E27FC236}">
                    <a16:creationId xmlns:a16="http://schemas.microsoft.com/office/drawing/2014/main" id="{5E070F0E-8AB6-416E-AC7D-50E5B1E17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9213" y="2019300"/>
                <a:ext cx="749300" cy="258763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3" name="Rectangle 687">
                <a:extLst>
                  <a:ext uri="{FF2B5EF4-FFF2-40B4-BE49-F238E27FC236}">
                    <a16:creationId xmlns:a16="http://schemas.microsoft.com/office/drawing/2014/main" id="{F49D2F0F-6F64-4BAE-AC9A-A01F900FC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4638" y="2038350"/>
                <a:ext cx="228600" cy="249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跑数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4" name="Rectangle 688">
                <a:extLst>
                  <a:ext uri="{FF2B5EF4-FFF2-40B4-BE49-F238E27FC236}">
                    <a16:creationId xmlns:a16="http://schemas.microsoft.com/office/drawing/2014/main" id="{08DE5F93-B3AB-4108-8594-884A6357F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9688" y="1041400"/>
                <a:ext cx="355600" cy="333375"/>
              </a:xfrm>
              <a:prstGeom prst="rect">
                <a:avLst/>
              </a:prstGeom>
              <a:solidFill>
                <a:srgbClr val="BF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5" name="Rectangle 689">
                <a:extLst>
                  <a:ext uri="{FF2B5EF4-FFF2-40B4-BE49-F238E27FC236}">
                    <a16:creationId xmlns:a16="http://schemas.microsoft.com/office/drawing/2014/main" id="{45C61704-5754-4E5C-81A1-E2E959ED5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9688" y="1041400"/>
                <a:ext cx="355600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6" name="Rectangle 690">
                <a:extLst>
                  <a:ext uri="{FF2B5EF4-FFF2-40B4-BE49-F238E27FC236}">
                    <a16:creationId xmlns:a16="http://schemas.microsoft.com/office/drawing/2014/main" id="{7E1E0B3F-5B8B-4300-B633-CD38CC0F7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51763" y="1079500"/>
                <a:ext cx="26670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疲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7" name="Rectangle 691">
                <a:extLst>
                  <a:ext uri="{FF2B5EF4-FFF2-40B4-BE49-F238E27FC236}">
                    <a16:creationId xmlns:a16="http://schemas.microsoft.com/office/drawing/2014/main" id="{9DD00C6E-474E-41F4-8226-1DF505DBB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6038" y="5178425"/>
                <a:ext cx="749300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8" name="Rectangle 692">
                <a:extLst>
                  <a:ext uri="{FF2B5EF4-FFF2-40B4-BE49-F238E27FC236}">
                    <a16:creationId xmlns:a16="http://schemas.microsoft.com/office/drawing/2014/main" id="{E1C92743-9019-493C-B71A-AB62D8061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6038" y="5178425"/>
                <a:ext cx="749300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9" name="Rectangle 693">
                <a:extLst>
                  <a:ext uri="{FF2B5EF4-FFF2-40B4-BE49-F238E27FC236}">
                    <a16:creationId xmlns:a16="http://schemas.microsoft.com/office/drawing/2014/main" id="{A842EC94-0465-4501-980A-97EB6D0CC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9063" y="5197475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业绩增加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0" name="Rectangle 694">
                <a:extLst>
                  <a:ext uri="{FF2B5EF4-FFF2-40B4-BE49-F238E27FC236}">
                    <a16:creationId xmlns:a16="http://schemas.microsoft.com/office/drawing/2014/main" id="{B6563C68-104D-4D11-B8BD-8E42848E5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6513" y="3814763"/>
                <a:ext cx="749300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1" name="Rectangle 695">
                <a:extLst>
                  <a:ext uri="{FF2B5EF4-FFF2-40B4-BE49-F238E27FC236}">
                    <a16:creationId xmlns:a16="http://schemas.microsoft.com/office/drawing/2014/main" id="{EF76FA42-08D8-467E-8F7B-D0E625F21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6513" y="3814763"/>
                <a:ext cx="749300" cy="258763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2" name="Rectangle 696">
                <a:extLst>
                  <a:ext uri="{FF2B5EF4-FFF2-40B4-BE49-F238E27FC236}">
                    <a16:creationId xmlns:a16="http://schemas.microsoft.com/office/drawing/2014/main" id="{5B7163A4-0088-4030-A814-B7D954809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9538" y="3833813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CC33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协议整改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3" name="Rectangle 697">
                <a:extLst>
                  <a:ext uri="{FF2B5EF4-FFF2-40B4-BE49-F238E27FC236}">
                    <a16:creationId xmlns:a16="http://schemas.microsoft.com/office/drawing/2014/main" id="{9BF0E18E-123C-4058-8516-12F4D84A1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6038" y="4548188"/>
                <a:ext cx="749300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4" name="Rectangle 698">
                <a:extLst>
                  <a:ext uri="{FF2B5EF4-FFF2-40B4-BE49-F238E27FC236}">
                    <a16:creationId xmlns:a16="http://schemas.microsoft.com/office/drawing/2014/main" id="{CB120FAE-235D-4CEE-A4C5-0D72481CB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6038" y="4548188"/>
                <a:ext cx="749300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5" name="Rectangle 699">
                <a:extLst>
                  <a:ext uri="{FF2B5EF4-FFF2-40B4-BE49-F238E27FC236}">
                    <a16:creationId xmlns:a16="http://schemas.microsoft.com/office/drawing/2014/main" id="{E659D456-0D94-4A49-AC1D-3A8900ED9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9063" y="4567238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数据转换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6" name="Rectangle 700">
                <a:extLst>
                  <a:ext uri="{FF2B5EF4-FFF2-40B4-BE49-F238E27FC236}">
                    <a16:creationId xmlns:a16="http://schemas.microsoft.com/office/drawing/2014/main" id="{235BD521-F2A9-443E-8806-BEDF9E47C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6038" y="4875213"/>
                <a:ext cx="749300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7" name="Rectangle 701">
                <a:extLst>
                  <a:ext uri="{FF2B5EF4-FFF2-40B4-BE49-F238E27FC236}">
                    <a16:creationId xmlns:a16="http://schemas.microsoft.com/office/drawing/2014/main" id="{1006B4FB-5D3A-431D-9DBB-F17AD1F6D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6038" y="4875213"/>
                <a:ext cx="749300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8" name="Rectangle 702">
                <a:extLst>
                  <a:ext uri="{FF2B5EF4-FFF2-40B4-BE49-F238E27FC236}">
                    <a16:creationId xmlns:a16="http://schemas.microsoft.com/office/drawing/2014/main" id="{3E10CF9D-3F61-4DCD-B5DB-325FA5E04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39063" y="4894263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企业订单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9" name="Rectangle 703">
                <a:extLst>
                  <a:ext uri="{FF2B5EF4-FFF2-40B4-BE49-F238E27FC236}">
                    <a16:creationId xmlns:a16="http://schemas.microsoft.com/office/drawing/2014/main" id="{E9356772-0649-4713-A373-C2DF64EBA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9051" y="5526088"/>
                <a:ext cx="817563" cy="9969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0" name="Rectangle 704">
                <a:extLst>
                  <a:ext uri="{FF2B5EF4-FFF2-40B4-BE49-F238E27FC236}">
                    <a16:creationId xmlns:a16="http://schemas.microsoft.com/office/drawing/2014/main" id="{F01EBFDF-8C1B-4317-A91F-E7D532B54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9051" y="5526088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89" name="组合 1788">
              <a:extLst>
                <a:ext uri="{FF2B5EF4-FFF2-40B4-BE49-F238E27FC236}">
                  <a16:creationId xmlns:a16="http://schemas.microsoft.com/office/drawing/2014/main" id="{BD3C6FCD-30E0-4755-A217-8D9B63C9BBB1}"/>
                </a:ext>
              </a:extLst>
            </p:cNvPr>
            <p:cNvGrpSpPr/>
            <p:nvPr/>
          </p:nvGrpSpPr>
          <p:grpSpPr>
            <a:xfrm>
              <a:off x="8467726" y="238125"/>
              <a:ext cx="831850" cy="5264150"/>
              <a:chOff x="8467726" y="238125"/>
              <a:chExt cx="831850" cy="5264150"/>
            </a:xfrm>
          </p:grpSpPr>
          <p:sp>
            <p:nvSpPr>
              <p:cNvPr id="1751" name="Rectangle 705">
                <a:extLst>
                  <a:ext uri="{FF2B5EF4-FFF2-40B4-BE49-F238E27FC236}">
                    <a16:creationId xmlns:a16="http://schemas.microsoft.com/office/drawing/2014/main" id="{85E959B9-082F-4925-A60D-36377E761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0426" y="1936750"/>
                <a:ext cx="819150" cy="99695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2" name="Rectangle 706">
                <a:extLst>
                  <a:ext uri="{FF2B5EF4-FFF2-40B4-BE49-F238E27FC236}">
                    <a16:creationId xmlns:a16="http://schemas.microsoft.com/office/drawing/2014/main" id="{A9DF2AA6-22C4-48C7-80AB-64287CDA6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0426" y="1936750"/>
                <a:ext cx="819150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3" name="Rectangle 707">
                <a:extLst>
                  <a:ext uri="{FF2B5EF4-FFF2-40B4-BE49-F238E27FC236}">
                    <a16:creationId xmlns:a16="http://schemas.microsoft.com/office/drawing/2014/main" id="{2BD954D7-4069-4C85-8F3E-7518DB930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7726" y="3435350"/>
                <a:ext cx="817563" cy="9969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4" name="Rectangle 708">
                <a:extLst>
                  <a:ext uri="{FF2B5EF4-FFF2-40B4-BE49-F238E27FC236}">
                    <a16:creationId xmlns:a16="http://schemas.microsoft.com/office/drawing/2014/main" id="{985EDBD0-47C2-48FF-8A85-433BD8746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7726" y="3435350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5" name="Rectangle 709">
                <a:extLst>
                  <a:ext uri="{FF2B5EF4-FFF2-40B4-BE49-F238E27FC236}">
                    <a16:creationId xmlns:a16="http://schemas.microsoft.com/office/drawing/2014/main" id="{8FED15E2-C3FF-4C54-9746-984757739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77251" y="4505325"/>
                <a:ext cx="817563" cy="996950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6" name="Rectangle 710">
                <a:extLst>
                  <a:ext uri="{FF2B5EF4-FFF2-40B4-BE49-F238E27FC236}">
                    <a16:creationId xmlns:a16="http://schemas.microsoft.com/office/drawing/2014/main" id="{6229AB2E-7205-4AFF-81F0-B4602F768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77251" y="4505325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7" name="Rectangle 711">
                <a:extLst>
                  <a:ext uri="{FF2B5EF4-FFF2-40B4-BE49-F238E27FC236}">
                    <a16:creationId xmlns:a16="http://schemas.microsoft.com/office/drawing/2014/main" id="{6E1AC931-3B7D-493E-B821-33AA70876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0426" y="238125"/>
                <a:ext cx="819150" cy="1495425"/>
              </a:xfrm>
              <a:prstGeom prst="rect">
                <a:avLst/>
              </a:prstGeom>
              <a:noFill/>
              <a:ln w="9525" cap="rnd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8" name="Rectangle 712">
                <a:extLst>
                  <a:ext uri="{FF2B5EF4-FFF2-40B4-BE49-F238E27FC236}">
                    <a16:creationId xmlns:a16="http://schemas.microsoft.com/office/drawing/2014/main" id="{3A953418-993B-4080-B17D-4E7B92AF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7113" y="242888"/>
                <a:ext cx="3365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9" name="Rectangle 713">
                <a:extLst>
                  <a:ext uri="{FF2B5EF4-FFF2-40B4-BE49-F238E27FC236}">
                    <a16:creationId xmlns:a16="http://schemas.microsoft.com/office/drawing/2014/main" id="{28890893-E4B3-4E0C-BB60-558E4EA38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4438" y="242888"/>
                <a:ext cx="400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0" name="Rectangle 714">
                <a:extLst>
                  <a:ext uri="{FF2B5EF4-FFF2-40B4-BE49-F238E27FC236}">
                    <a16:creationId xmlns:a16="http://schemas.microsoft.com/office/drawing/2014/main" id="{787339E1-71F7-42A2-B420-06C6C762C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3763" y="666750"/>
                <a:ext cx="350838" cy="33337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1" name="Rectangle 715">
                <a:extLst>
                  <a:ext uri="{FF2B5EF4-FFF2-40B4-BE49-F238E27FC236}">
                    <a16:creationId xmlns:a16="http://schemas.microsoft.com/office/drawing/2014/main" id="{4C85BDF2-FB24-43BE-8E08-177E36B84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3763" y="666750"/>
                <a:ext cx="350838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2" name="Rectangle 716">
                <a:extLst>
                  <a:ext uri="{FF2B5EF4-FFF2-40B4-BE49-F238E27FC236}">
                    <a16:creationId xmlns:a16="http://schemas.microsoft.com/office/drawing/2014/main" id="{064E5CAF-52AF-4466-8938-83AD2A58E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4251" y="706438"/>
                <a:ext cx="23495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疫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3" name="Rectangle 717">
                <a:extLst>
                  <a:ext uri="{FF2B5EF4-FFF2-40B4-BE49-F238E27FC236}">
                    <a16:creationId xmlns:a16="http://schemas.microsoft.com/office/drawing/2014/main" id="{71BAF511-7081-4C6F-9455-ECB8AAEE7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751" y="666750"/>
                <a:ext cx="350838" cy="333375"/>
              </a:xfrm>
              <a:prstGeom prst="rect">
                <a:avLst/>
              </a:prstGeom>
              <a:solidFill>
                <a:srgbClr val="BF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4" name="Rectangle 718">
                <a:extLst>
                  <a:ext uri="{FF2B5EF4-FFF2-40B4-BE49-F238E27FC236}">
                    <a16:creationId xmlns:a16="http://schemas.microsoft.com/office/drawing/2014/main" id="{C4E79A3C-40D2-435E-AF77-49125017B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751" y="666750"/>
                <a:ext cx="350838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5" name="Rectangle 719">
                <a:extLst>
                  <a:ext uri="{FF2B5EF4-FFF2-40B4-BE49-F238E27FC236}">
                    <a16:creationId xmlns:a16="http://schemas.microsoft.com/office/drawing/2014/main" id="{BC6C2546-1498-4749-B3A6-02DDF0186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5726" y="741363"/>
                <a:ext cx="298450" cy="19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996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6" name="Rectangle 720">
                <a:extLst>
                  <a:ext uri="{FF2B5EF4-FFF2-40B4-BE49-F238E27FC236}">
                    <a16:creationId xmlns:a16="http://schemas.microsoft.com/office/drawing/2014/main" id="{418AF66E-BBB3-4115-BA36-E82D22A90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2651" y="3527425"/>
                <a:ext cx="749300" cy="25717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7" name="Rectangle 721">
                <a:extLst>
                  <a:ext uri="{FF2B5EF4-FFF2-40B4-BE49-F238E27FC236}">
                    <a16:creationId xmlns:a16="http://schemas.microsoft.com/office/drawing/2014/main" id="{39250590-75D4-40EF-9481-650F31D9B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2651" y="3527425"/>
                <a:ext cx="749300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8" name="Rectangle 722">
                <a:extLst>
                  <a:ext uri="{FF2B5EF4-FFF2-40B4-BE49-F238E27FC236}">
                    <a16:creationId xmlns:a16="http://schemas.microsoft.com/office/drawing/2014/main" id="{D4F1AE93-6E6F-4563-9E19-F8304032D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9963" y="3546475"/>
                <a:ext cx="2286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上线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9" name="Rectangle 723">
                <a:extLst>
                  <a:ext uri="{FF2B5EF4-FFF2-40B4-BE49-F238E27FC236}">
                    <a16:creationId xmlns:a16="http://schemas.microsoft.com/office/drawing/2014/main" id="{9AAF8BFF-F114-4C72-A759-98930ABA9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4763" y="3546475"/>
                <a:ext cx="34925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:3.0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0" name="Rectangle 724">
                <a:extLst>
                  <a:ext uri="{FF2B5EF4-FFF2-40B4-BE49-F238E27FC236}">
                    <a16:creationId xmlns:a16="http://schemas.microsoft.com/office/drawing/2014/main" id="{A1A4045E-85A0-4261-A2E6-353AAA919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5351" y="2019300"/>
                <a:ext cx="749300" cy="258763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1" name="Rectangle 725">
                <a:extLst>
                  <a:ext uri="{FF2B5EF4-FFF2-40B4-BE49-F238E27FC236}">
                    <a16:creationId xmlns:a16="http://schemas.microsoft.com/office/drawing/2014/main" id="{53843C06-A6E7-4CE2-9A02-BAB5ED58F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5351" y="2019300"/>
                <a:ext cx="749300" cy="258763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2" name="Rectangle 726">
                <a:extLst>
                  <a:ext uri="{FF2B5EF4-FFF2-40B4-BE49-F238E27FC236}">
                    <a16:creationId xmlns:a16="http://schemas.microsoft.com/office/drawing/2014/main" id="{A3E7FC0A-BD2A-450A-91D7-468031716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40776" y="2038350"/>
                <a:ext cx="228600" cy="249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跑数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3" name="Rectangle 727">
                <a:extLst>
                  <a:ext uri="{FF2B5EF4-FFF2-40B4-BE49-F238E27FC236}">
                    <a16:creationId xmlns:a16="http://schemas.microsoft.com/office/drawing/2014/main" id="{2F860092-A71F-439B-8CEF-DB40E87DB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113" y="1041400"/>
                <a:ext cx="355600" cy="333375"/>
              </a:xfrm>
              <a:prstGeom prst="rect">
                <a:avLst/>
              </a:prstGeom>
              <a:solidFill>
                <a:srgbClr val="BF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4" name="Rectangle 728">
                <a:extLst>
                  <a:ext uri="{FF2B5EF4-FFF2-40B4-BE49-F238E27FC236}">
                    <a16:creationId xmlns:a16="http://schemas.microsoft.com/office/drawing/2014/main" id="{4174AFC7-FBA3-46EA-9BA0-850192550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0113" y="1041400"/>
                <a:ext cx="355600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5" name="Rectangle 729">
                <a:extLst>
                  <a:ext uri="{FF2B5EF4-FFF2-40B4-BE49-F238E27FC236}">
                    <a16:creationId xmlns:a16="http://schemas.microsoft.com/office/drawing/2014/main" id="{6A026C6C-FFA2-4143-BFC1-07789F614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2188" y="1079500"/>
                <a:ext cx="26670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疲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6" name="Rectangle 730">
                <a:extLst>
                  <a:ext uri="{FF2B5EF4-FFF2-40B4-BE49-F238E27FC236}">
                    <a16:creationId xmlns:a16="http://schemas.microsoft.com/office/drawing/2014/main" id="{E666C013-C26C-472D-AC2C-F737ECA28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6988" y="1041400"/>
                <a:ext cx="355600" cy="33337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7" name="Rectangle 731">
                <a:extLst>
                  <a:ext uri="{FF2B5EF4-FFF2-40B4-BE49-F238E27FC236}">
                    <a16:creationId xmlns:a16="http://schemas.microsoft.com/office/drawing/2014/main" id="{B16CC79C-A9AF-4D86-98D1-CA25BA04C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6988" y="1041400"/>
                <a:ext cx="355600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8" name="Rectangle 732">
                <a:extLst>
                  <a:ext uri="{FF2B5EF4-FFF2-40B4-BE49-F238E27FC236}">
                    <a16:creationId xmlns:a16="http://schemas.microsoft.com/office/drawing/2014/main" id="{F98A2D7D-37BD-4607-9850-9ED769117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063" y="1079500"/>
                <a:ext cx="16510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9" name="Rectangle 733">
                <a:extLst>
                  <a:ext uri="{FF2B5EF4-FFF2-40B4-BE49-F238E27FC236}">
                    <a16:creationId xmlns:a16="http://schemas.microsoft.com/office/drawing/2014/main" id="{0CB28BD6-8D72-4184-9326-6ABEB031B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2176" y="5178425"/>
                <a:ext cx="747713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0" name="Rectangle 734">
                <a:extLst>
                  <a:ext uri="{FF2B5EF4-FFF2-40B4-BE49-F238E27FC236}">
                    <a16:creationId xmlns:a16="http://schemas.microsoft.com/office/drawing/2014/main" id="{0DB84D66-3806-49CE-93E1-4745F1425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2176" y="5178425"/>
                <a:ext cx="747713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1" name="Rectangle 735">
                <a:extLst>
                  <a:ext uri="{FF2B5EF4-FFF2-40B4-BE49-F238E27FC236}">
                    <a16:creationId xmlns:a16="http://schemas.microsoft.com/office/drawing/2014/main" id="{6491B0FF-62C2-49BB-BEE2-2DA81DFEF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201" y="5197475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学服整改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2" name="Rectangle 736">
                <a:extLst>
                  <a:ext uri="{FF2B5EF4-FFF2-40B4-BE49-F238E27FC236}">
                    <a16:creationId xmlns:a16="http://schemas.microsoft.com/office/drawing/2014/main" id="{148642A6-993E-4878-9FC7-FC08F68E4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2176" y="4875213"/>
                <a:ext cx="747713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3" name="Rectangle 737">
                <a:extLst>
                  <a:ext uri="{FF2B5EF4-FFF2-40B4-BE49-F238E27FC236}">
                    <a16:creationId xmlns:a16="http://schemas.microsoft.com/office/drawing/2014/main" id="{EE09FEC4-C8FE-4DB3-9328-07D11F83E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2176" y="4875213"/>
                <a:ext cx="747713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4" name="Rectangle 738">
                <a:extLst>
                  <a:ext uri="{FF2B5EF4-FFF2-40B4-BE49-F238E27FC236}">
                    <a16:creationId xmlns:a16="http://schemas.microsoft.com/office/drawing/2014/main" id="{FAC8A152-7F80-4A98-BB58-E73547E77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201" y="4894263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数据同步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4" name="Rectangle 740">
                <a:extLst>
                  <a:ext uri="{FF2B5EF4-FFF2-40B4-BE49-F238E27FC236}">
                    <a16:creationId xmlns:a16="http://schemas.microsoft.com/office/drawing/2014/main" id="{FC7041F0-386F-4870-B708-F665A5EB4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2175" y="4548188"/>
                <a:ext cx="747713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5" name="Rectangle 741">
                <a:extLst>
                  <a:ext uri="{FF2B5EF4-FFF2-40B4-BE49-F238E27FC236}">
                    <a16:creationId xmlns:a16="http://schemas.microsoft.com/office/drawing/2014/main" id="{B6F3D230-ECF1-4D6C-808B-5BCC32F11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2175" y="4548188"/>
                <a:ext cx="747713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6" name="Rectangle 742">
                <a:extLst>
                  <a:ext uri="{FF2B5EF4-FFF2-40B4-BE49-F238E27FC236}">
                    <a16:creationId xmlns:a16="http://schemas.microsoft.com/office/drawing/2014/main" id="{A6B2541F-365B-408C-90C9-7394A1F96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200" y="4567238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数据转换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90" name="组合 1789">
              <a:extLst>
                <a:ext uri="{FF2B5EF4-FFF2-40B4-BE49-F238E27FC236}">
                  <a16:creationId xmlns:a16="http://schemas.microsoft.com/office/drawing/2014/main" id="{0EF0D072-40F2-494A-9AE3-59D56FC20B9E}"/>
                </a:ext>
              </a:extLst>
            </p:cNvPr>
            <p:cNvGrpSpPr/>
            <p:nvPr/>
          </p:nvGrpSpPr>
          <p:grpSpPr>
            <a:xfrm>
              <a:off x="9328150" y="238125"/>
              <a:ext cx="830263" cy="5264150"/>
              <a:chOff x="9328150" y="238125"/>
              <a:chExt cx="830263" cy="5264150"/>
            </a:xfrm>
          </p:grpSpPr>
          <p:sp>
            <p:nvSpPr>
              <p:cNvPr id="1517" name="Rectangle 743">
                <a:extLst>
                  <a:ext uri="{FF2B5EF4-FFF2-40B4-BE49-F238E27FC236}">
                    <a16:creationId xmlns:a16="http://schemas.microsoft.com/office/drawing/2014/main" id="{2C303D5A-F257-4FB4-9D09-687717B3F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0850" y="1936750"/>
                <a:ext cx="817563" cy="99695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8" name="Rectangle 744">
                <a:extLst>
                  <a:ext uri="{FF2B5EF4-FFF2-40B4-BE49-F238E27FC236}">
                    <a16:creationId xmlns:a16="http://schemas.microsoft.com/office/drawing/2014/main" id="{4B2EFCB7-5A18-470D-B544-59020720F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0850" y="1936750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9" name="Rectangle 745">
                <a:extLst>
                  <a:ext uri="{FF2B5EF4-FFF2-40B4-BE49-F238E27FC236}">
                    <a16:creationId xmlns:a16="http://schemas.microsoft.com/office/drawing/2014/main" id="{C92453E7-666F-4349-BA67-AC2AFB692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8150" y="3435350"/>
                <a:ext cx="817563" cy="996950"/>
              </a:xfrm>
              <a:prstGeom prst="rect">
                <a:avLst/>
              </a:prstGeom>
              <a:solidFill>
                <a:srgbClr val="FF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0" name="Rectangle 746">
                <a:extLst>
                  <a:ext uri="{FF2B5EF4-FFF2-40B4-BE49-F238E27FC236}">
                    <a16:creationId xmlns:a16="http://schemas.microsoft.com/office/drawing/2014/main" id="{09902791-6A8B-4D77-AB5A-FE35EDD4F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8150" y="3435350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1" name="Rectangle 747">
                <a:extLst>
                  <a:ext uri="{FF2B5EF4-FFF2-40B4-BE49-F238E27FC236}">
                    <a16:creationId xmlns:a16="http://schemas.microsoft.com/office/drawing/2014/main" id="{DD424D67-E2E3-4B43-B250-D44104078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7675" y="4505325"/>
                <a:ext cx="817563" cy="996950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2" name="Rectangle 748">
                <a:extLst>
                  <a:ext uri="{FF2B5EF4-FFF2-40B4-BE49-F238E27FC236}">
                    <a16:creationId xmlns:a16="http://schemas.microsoft.com/office/drawing/2014/main" id="{8B61CC61-F983-49A6-9E0D-74D1A5A18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7675" y="4505325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3" name="Rectangle 749">
                <a:extLst>
                  <a:ext uri="{FF2B5EF4-FFF2-40B4-BE49-F238E27FC236}">
                    <a16:creationId xmlns:a16="http://schemas.microsoft.com/office/drawing/2014/main" id="{C774D3AE-AA22-4AB5-BCA0-AC00F4BD8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4500" y="238125"/>
                <a:ext cx="817563" cy="1495425"/>
              </a:xfrm>
              <a:prstGeom prst="rect">
                <a:avLst/>
              </a:prstGeom>
              <a:noFill/>
              <a:ln w="9525" cap="rnd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4" name="Rectangle 750">
                <a:extLst>
                  <a:ext uri="{FF2B5EF4-FFF2-40B4-BE49-F238E27FC236}">
                    <a16:creationId xmlns:a16="http://schemas.microsoft.com/office/drawing/2014/main" id="{86B7D1BD-7DE8-49D7-B604-7C91F98C5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9600" y="242888"/>
                <a:ext cx="338138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5" name="Rectangle 751">
                <a:extLst>
                  <a:ext uri="{FF2B5EF4-FFF2-40B4-BE49-F238E27FC236}">
                    <a16:creationId xmlns:a16="http://schemas.microsoft.com/office/drawing/2014/main" id="{451DA902-B4F0-4CD0-94CA-7DE7410E3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8513" y="242888"/>
                <a:ext cx="400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6" name="Rectangle 752">
                <a:extLst>
                  <a:ext uri="{FF2B5EF4-FFF2-40B4-BE49-F238E27FC236}">
                    <a16:creationId xmlns:a16="http://schemas.microsoft.com/office/drawing/2014/main" id="{BCB93779-2AC0-4A79-9429-11C5B7705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4663" y="666750"/>
                <a:ext cx="350838" cy="33337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7" name="Rectangle 753">
                <a:extLst>
                  <a:ext uri="{FF2B5EF4-FFF2-40B4-BE49-F238E27FC236}">
                    <a16:creationId xmlns:a16="http://schemas.microsoft.com/office/drawing/2014/main" id="{735D604E-20DD-492B-8665-77CDC9F05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4663" y="666750"/>
                <a:ext cx="350838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8" name="Rectangle 754">
                <a:extLst>
                  <a:ext uri="{FF2B5EF4-FFF2-40B4-BE49-F238E27FC236}">
                    <a16:creationId xmlns:a16="http://schemas.microsoft.com/office/drawing/2014/main" id="{D8AF5664-F7A8-4365-B571-0C372548A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3563" y="706438"/>
                <a:ext cx="236538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疫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9" name="Rectangle 755">
                <a:extLst>
                  <a:ext uri="{FF2B5EF4-FFF2-40B4-BE49-F238E27FC236}">
                    <a16:creationId xmlns:a16="http://schemas.microsoft.com/office/drawing/2014/main" id="{A0289687-3502-436B-B8F3-DB8BACBF3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7888" y="666750"/>
                <a:ext cx="350838" cy="333375"/>
              </a:xfrm>
              <a:prstGeom prst="rect">
                <a:avLst/>
              </a:prstGeom>
              <a:solidFill>
                <a:srgbClr val="BF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0" name="Rectangle 756">
                <a:extLst>
                  <a:ext uri="{FF2B5EF4-FFF2-40B4-BE49-F238E27FC236}">
                    <a16:creationId xmlns:a16="http://schemas.microsoft.com/office/drawing/2014/main" id="{8207C2E5-EEC4-4B1E-BF09-9645C9BD1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7888" y="666750"/>
                <a:ext cx="350838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1" name="Rectangle 757">
                <a:extLst>
                  <a:ext uri="{FF2B5EF4-FFF2-40B4-BE49-F238E27FC236}">
                    <a16:creationId xmlns:a16="http://schemas.microsoft.com/office/drawing/2014/main" id="{4D194BDF-CA54-41BA-9F73-B3C9B8987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1863" y="741363"/>
                <a:ext cx="300038" cy="19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996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2" name="Rectangle 758">
                <a:extLst>
                  <a:ext uri="{FF2B5EF4-FFF2-40B4-BE49-F238E27FC236}">
                    <a16:creationId xmlns:a16="http://schemas.microsoft.com/office/drawing/2014/main" id="{73155B03-C404-43BA-9269-A21566868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7838" y="1019175"/>
                <a:ext cx="349250" cy="3333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3" name="Rectangle 759">
                <a:extLst>
                  <a:ext uri="{FF2B5EF4-FFF2-40B4-BE49-F238E27FC236}">
                    <a16:creationId xmlns:a16="http://schemas.microsoft.com/office/drawing/2014/main" id="{2C1BE9F2-7D4F-4D34-8F9C-DF06C1399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7838" y="1019175"/>
                <a:ext cx="349250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4" name="Rectangle 760">
                <a:extLst>
                  <a:ext uri="{FF2B5EF4-FFF2-40B4-BE49-F238E27FC236}">
                    <a16:creationId xmlns:a16="http://schemas.microsoft.com/office/drawing/2014/main" id="{26C5A3F3-5546-468A-B216-E855710F6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6738" y="1057275"/>
                <a:ext cx="19050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司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5" name="Rectangle 761">
                <a:extLst>
                  <a:ext uri="{FF2B5EF4-FFF2-40B4-BE49-F238E27FC236}">
                    <a16:creationId xmlns:a16="http://schemas.microsoft.com/office/drawing/2014/main" id="{AC0A0137-1BC3-4147-821E-280C4D571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5775" y="2019300"/>
                <a:ext cx="749300" cy="258763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6" name="Rectangle 762">
                <a:extLst>
                  <a:ext uri="{FF2B5EF4-FFF2-40B4-BE49-F238E27FC236}">
                    <a16:creationId xmlns:a16="http://schemas.microsoft.com/office/drawing/2014/main" id="{29248667-A218-4767-937A-9BD2DF3CA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5775" y="2019300"/>
                <a:ext cx="749300" cy="258763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7" name="Rectangle 763">
                <a:extLst>
                  <a:ext uri="{FF2B5EF4-FFF2-40B4-BE49-F238E27FC236}">
                    <a16:creationId xmlns:a16="http://schemas.microsoft.com/office/drawing/2014/main" id="{C296BB5A-A3E2-4882-8CC3-C1D4726CC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1200" y="2038350"/>
                <a:ext cx="228600" cy="249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跑数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8" name="Rectangle 764">
                <a:extLst>
                  <a:ext uri="{FF2B5EF4-FFF2-40B4-BE49-F238E27FC236}">
                    <a16:creationId xmlns:a16="http://schemas.microsoft.com/office/drawing/2014/main" id="{319992BC-9E23-4BC7-8535-C94F48342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3075" y="3527425"/>
                <a:ext cx="747713" cy="25717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9" name="Rectangle 765">
                <a:extLst>
                  <a:ext uri="{FF2B5EF4-FFF2-40B4-BE49-F238E27FC236}">
                    <a16:creationId xmlns:a16="http://schemas.microsoft.com/office/drawing/2014/main" id="{624D501F-8591-4297-A7E8-EAD3627C5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3075" y="3527425"/>
                <a:ext cx="747713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0" name="Rectangle 766">
                <a:extLst>
                  <a:ext uri="{FF2B5EF4-FFF2-40B4-BE49-F238E27FC236}">
                    <a16:creationId xmlns:a16="http://schemas.microsoft.com/office/drawing/2014/main" id="{4667A40E-0D04-4E18-8D9E-549E0E3AD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7850" y="3563938"/>
                <a:ext cx="184150" cy="19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上线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1" name="Rectangle 767">
                <a:extLst>
                  <a:ext uri="{FF2B5EF4-FFF2-40B4-BE49-F238E27FC236}">
                    <a16:creationId xmlns:a16="http://schemas.microsoft.com/office/drawing/2014/main" id="{0F8036FF-725B-4B7A-99EB-930EC7BA1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1850" y="3563938"/>
                <a:ext cx="101600" cy="19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2" name="Rectangle 768">
                <a:extLst>
                  <a:ext uri="{FF2B5EF4-FFF2-40B4-BE49-F238E27FC236}">
                    <a16:creationId xmlns:a16="http://schemas.microsoft.com/office/drawing/2014/main" id="{E15CE2D2-1D82-4A84-B678-8F9FAEBBB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8363" y="3563938"/>
                <a:ext cx="184150" cy="19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分期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3" name="Rectangle 769">
                <a:extLst>
                  <a:ext uri="{FF2B5EF4-FFF2-40B4-BE49-F238E27FC236}">
                    <a16:creationId xmlns:a16="http://schemas.microsoft.com/office/drawing/2014/main" id="{92F61DDE-CA70-4ED6-BD4D-26E2F556D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2600" y="4548188"/>
                <a:ext cx="747713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4" name="Rectangle 770">
                <a:extLst>
                  <a:ext uri="{FF2B5EF4-FFF2-40B4-BE49-F238E27FC236}">
                    <a16:creationId xmlns:a16="http://schemas.microsoft.com/office/drawing/2014/main" id="{1E6D0DC2-EFB9-46D7-8109-95D47D60B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2600" y="4548188"/>
                <a:ext cx="747713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5" name="Rectangle 771">
                <a:extLst>
                  <a:ext uri="{FF2B5EF4-FFF2-40B4-BE49-F238E27FC236}">
                    <a16:creationId xmlns:a16="http://schemas.microsoft.com/office/drawing/2014/main" id="{2D6EF292-3349-4DE5-93F1-1EC23EB45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4038" y="4567238"/>
                <a:ext cx="382588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数据同步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6" name="Rectangle 772">
                <a:extLst>
                  <a:ext uri="{FF2B5EF4-FFF2-40B4-BE49-F238E27FC236}">
                    <a16:creationId xmlns:a16="http://schemas.microsoft.com/office/drawing/2014/main" id="{ADD1F876-1AA8-4456-B9E2-F5299CD65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2600" y="4875213"/>
                <a:ext cx="747713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7" name="Rectangle 773">
                <a:extLst>
                  <a:ext uri="{FF2B5EF4-FFF2-40B4-BE49-F238E27FC236}">
                    <a16:creationId xmlns:a16="http://schemas.microsoft.com/office/drawing/2014/main" id="{03062D08-25A8-4602-978A-81E950A0C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2600" y="4875213"/>
                <a:ext cx="747713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8" name="Rectangle 774">
                <a:extLst>
                  <a:ext uri="{FF2B5EF4-FFF2-40B4-BE49-F238E27FC236}">
                    <a16:creationId xmlns:a16="http://schemas.microsoft.com/office/drawing/2014/main" id="{B147EE71-3FBD-4104-91CD-D18B39ED9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4038" y="4894263"/>
                <a:ext cx="382588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数据转换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9" name="Rectangle 775">
                <a:extLst>
                  <a:ext uri="{FF2B5EF4-FFF2-40B4-BE49-F238E27FC236}">
                    <a16:creationId xmlns:a16="http://schemas.microsoft.com/office/drawing/2014/main" id="{39F937D6-6376-4E64-9C5E-5C2350B3D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2600" y="5178425"/>
                <a:ext cx="747713" cy="257175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0" name="Rectangle 776">
                <a:extLst>
                  <a:ext uri="{FF2B5EF4-FFF2-40B4-BE49-F238E27FC236}">
                    <a16:creationId xmlns:a16="http://schemas.microsoft.com/office/drawing/2014/main" id="{94F6B3FF-2968-4D21-B22A-A17FE08DA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2600" y="5178425"/>
                <a:ext cx="747713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1" name="Rectangle 777">
                <a:extLst>
                  <a:ext uri="{FF2B5EF4-FFF2-40B4-BE49-F238E27FC236}">
                    <a16:creationId xmlns:a16="http://schemas.microsoft.com/office/drawing/2014/main" id="{A416557A-013B-4A9A-9F59-6B564985A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4038" y="5197475"/>
                <a:ext cx="382588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部分上线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91" name="组合 1790">
              <a:extLst>
                <a:ext uri="{FF2B5EF4-FFF2-40B4-BE49-F238E27FC236}">
                  <a16:creationId xmlns:a16="http://schemas.microsoft.com/office/drawing/2014/main" id="{0DC105BA-12DA-4E0E-AF8F-B5FF8B0974B2}"/>
                </a:ext>
              </a:extLst>
            </p:cNvPr>
            <p:cNvGrpSpPr/>
            <p:nvPr/>
          </p:nvGrpSpPr>
          <p:grpSpPr>
            <a:xfrm>
              <a:off x="10179050" y="238125"/>
              <a:ext cx="830263" cy="5264150"/>
              <a:chOff x="10179050" y="238125"/>
              <a:chExt cx="830263" cy="5264150"/>
            </a:xfrm>
          </p:grpSpPr>
          <p:sp>
            <p:nvSpPr>
              <p:cNvPr id="1552" name="Rectangle 778">
                <a:extLst>
                  <a:ext uri="{FF2B5EF4-FFF2-40B4-BE49-F238E27FC236}">
                    <a16:creationId xmlns:a16="http://schemas.microsoft.com/office/drawing/2014/main" id="{E3BBBDF9-0BED-4CE5-B098-4012C5D37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1750" y="1936750"/>
                <a:ext cx="817563" cy="99695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3" name="Rectangle 779">
                <a:extLst>
                  <a:ext uri="{FF2B5EF4-FFF2-40B4-BE49-F238E27FC236}">
                    <a16:creationId xmlns:a16="http://schemas.microsoft.com/office/drawing/2014/main" id="{65732B72-5869-4741-96F7-36F638082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1750" y="1936750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4" name="Rectangle 780">
                <a:extLst>
                  <a:ext uri="{FF2B5EF4-FFF2-40B4-BE49-F238E27FC236}">
                    <a16:creationId xmlns:a16="http://schemas.microsoft.com/office/drawing/2014/main" id="{72696DB2-8391-485C-A3FA-7314FF3C2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79050" y="3435350"/>
                <a:ext cx="817563" cy="996950"/>
              </a:xfrm>
              <a:prstGeom prst="rect">
                <a:avLst/>
              </a:prstGeom>
              <a:solidFill>
                <a:srgbClr val="FF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5" name="Rectangle 781">
                <a:extLst>
                  <a:ext uri="{FF2B5EF4-FFF2-40B4-BE49-F238E27FC236}">
                    <a16:creationId xmlns:a16="http://schemas.microsoft.com/office/drawing/2014/main" id="{37EBE5F8-C0E2-4083-A866-BF956C6CF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79050" y="3435350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6" name="Rectangle 782">
                <a:extLst>
                  <a:ext uri="{FF2B5EF4-FFF2-40B4-BE49-F238E27FC236}">
                    <a16:creationId xmlns:a16="http://schemas.microsoft.com/office/drawing/2014/main" id="{27123831-04D6-4BB8-8B52-F4A953C91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4505325"/>
                <a:ext cx="817563" cy="996950"/>
              </a:xfrm>
              <a:prstGeom prst="rect">
                <a:avLst/>
              </a:prstGeom>
              <a:solidFill>
                <a:srgbClr val="33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7" name="Rectangle 783">
                <a:extLst>
                  <a:ext uri="{FF2B5EF4-FFF2-40B4-BE49-F238E27FC236}">
                    <a16:creationId xmlns:a16="http://schemas.microsoft.com/office/drawing/2014/main" id="{13BD7861-E822-4C83-94BB-E139DD75C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4505325"/>
                <a:ext cx="817563" cy="996950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8" name="Rectangle 784">
                <a:extLst>
                  <a:ext uri="{FF2B5EF4-FFF2-40B4-BE49-F238E27FC236}">
                    <a16:creationId xmlns:a16="http://schemas.microsoft.com/office/drawing/2014/main" id="{11E08F7D-47E8-40FD-9125-8819E67B1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238125"/>
                <a:ext cx="817563" cy="1495425"/>
              </a:xfrm>
              <a:prstGeom prst="rect">
                <a:avLst/>
              </a:prstGeom>
              <a:noFill/>
              <a:ln w="9525" cap="rnd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9" name="Rectangle 785">
                <a:extLst>
                  <a:ext uri="{FF2B5EF4-FFF2-40B4-BE49-F238E27FC236}">
                    <a16:creationId xmlns:a16="http://schemas.microsoft.com/office/drawing/2014/main" id="{881D5F8D-8FF0-42E3-A290-1E2AC7428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3675" y="242888"/>
                <a:ext cx="3365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0" name="Rectangle 786">
                <a:extLst>
                  <a:ext uri="{FF2B5EF4-FFF2-40B4-BE49-F238E27FC236}">
                    <a16:creationId xmlns:a16="http://schemas.microsoft.com/office/drawing/2014/main" id="{FBB0F84F-8C13-473D-A8B2-4459A0F00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42588" y="242888"/>
                <a:ext cx="400050" cy="48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400" b="1" i="1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endParaRPr kumimoji="0" lang="zh-CN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3" name="Rectangle 789">
                <a:extLst>
                  <a:ext uri="{FF2B5EF4-FFF2-40B4-BE49-F238E27FC236}">
                    <a16:creationId xmlns:a16="http://schemas.microsoft.com/office/drawing/2014/main" id="{A8350067-FB64-4664-B1AE-5BB5618F6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7150" y="666750"/>
                <a:ext cx="352425" cy="33337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4" name="Rectangle 790">
                <a:extLst>
                  <a:ext uri="{FF2B5EF4-FFF2-40B4-BE49-F238E27FC236}">
                    <a16:creationId xmlns:a16="http://schemas.microsoft.com/office/drawing/2014/main" id="{333119FA-DEB2-4797-87D8-B595B5A9A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7150" y="666750"/>
                <a:ext cx="352425" cy="3333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5" name="Rectangle 791">
                <a:extLst>
                  <a:ext uri="{FF2B5EF4-FFF2-40B4-BE49-F238E27FC236}">
                    <a16:creationId xmlns:a16="http://schemas.microsoft.com/office/drawing/2014/main" id="{79E7FE53-9F44-4AD7-B759-1B8994085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7638" y="706438"/>
                <a:ext cx="234950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疫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6" name="Rectangle 792">
                <a:extLst>
                  <a:ext uri="{FF2B5EF4-FFF2-40B4-BE49-F238E27FC236}">
                    <a16:creationId xmlns:a16="http://schemas.microsoft.com/office/drawing/2014/main" id="{1AFE9865-E1F8-4628-BFC1-390E3C178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8788" y="669925"/>
                <a:ext cx="350838" cy="331788"/>
              </a:xfrm>
              <a:prstGeom prst="rect">
                <a:avLst/>
              </a:prstGeom>
              <a:solidFill>
                <a:srgbClr val="BF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7" name="Rectangle 793">
                <a:extLst>
                  <a:ext uri="{FF2B5EF4-FFF2-40B4-BE49-F238E27FC236}">
                    <a16:creationId xmlns:a16="http://schemas.microsoft.com/office/drawing/2014/main" id="{6DF1275C-D7CF-44CD-90B3-BC5AFE97E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8788" y="669925"/>
                <a:ext cx="350838" cy="331788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8" name="Rectangle 794">
                <a:extLst>
                  <a:ext uri="{FF2B5EF4-FFF2-40B4-BE49-F238E27FC236}">
                    <a16:creationId xmlns:a16="http://schemas.microsoft.com/office/drawing/2014/main" id="{CEBB2B49-C065-4A61-B6F9-7C6F62AD5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2763" y="744538"/>
                <a:ext cx="298450" cy="19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996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9" name="Rectangle 795">
                <a:extLst>
                  <a:ext uri="{FF2B5EF4-FFF2-40B4-BE49-F238E27FC236}">
                    <a16:creationId xmlns:a16="http://schemas.microsoft.com/office/drawing/2014/main" id="{0F902B75-FD06-4524-A349-6E85C348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6675" y="2019300"/>
                <a:ext cx="749300" cy="258763"/>
              </a:xfrm>
              <a:prstGeom prst="rect">
                <a:avLst/>
              </a:prstGeom>
              <a:solidFill>
                <a:srgbClr val="FE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0" name="Rectangle 796">
                <a:extLst>
                  <a:ext uri="{FF2B5EF4-FFF2-40B4-BE49-F238E27FC236}">
                    <a16:creationId xmlns:a16="http://schemas.microsoft.com/office/drawing/2014/main" id="{35A56D6F-44E3-40F6-AD70-2222577FB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6675" y="2019300"/>
                <a:ext cx="749300" cy="258763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1" name="Rectangle 797">
                <a:extLst>
                  <a:ext uri="{FF2B5EF4-FFF2-40B4-BE49-F238E27FC236}">
                    <a16:creationId xmlns:a16="http://schemas.microsoft.com/office/drawing/2014/main" id="{C609B87B-5165-4CF6-8A38-B90965579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2100" y="2038350"/>
                <a:ext cx="228600" cy="249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跑数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2" name="Rectangle 798">
                <a:extLst>
                  <a:ext uri="{FF2B5EF4-FFF2-40B4-BE49-F238E27FC236}">
                    <a16:creationId xmlns:a16="http://schemas.microsoft.com/office/drawing/2014/main" id="{990456E4-5F33-4F8F-88F8-1C9868E24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3975" y="3527425"/>
                <a:ext cx="749300" cy="25717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3" name="Rectangle 799">
                <a:extLst>
                  <a:ext uri="{FF2B5EF4-FFF2-40B4-BE49-F238E27FC236}">
                    <a16:creationId xmlns:a16="http://schemas.microsoft.com/office/drawing/2014/main" id="{BD79B26A-A433-4855-92BA-54175D787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3975" y="3527425"/>
                <a:ext cx="749300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4" name="Rectangle 800">
                <a:extLst>
                  <a:ext uri="{FF2B5EF4-FFF2-40B4-BE49-F238E27FC236}">
                    <a16:creationId xmlns:a16="http://schemas.microsoft.com/office/drawing/2014/main" id="{B6E6F761-C700-4EAD-83A7-E51EFBA5C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1288" y="3546475"/>
                <a:ext cx="2286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上线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5" name="Rectangle 801">
                <a:extLst>
                  <a:ext uri="{FF2B5EF4-FFF2-40B4-BE49-F238E27FC236}">
                    <a16:creationId xmlns:a16="http://schemas.microsoft.com/office/drawing/2014/main" id="{4046F70C-13E1-42AD-AB04-35FCC361A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6088" y="3546475"/>
                <a:ext cx="34925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:3.1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6" name="Rectangle 802">
                <a:extLst>
                  <a:ext uri="{FF2B5EF4-FFF2-40B4-BE49-F238E27FC236}">
                    <a16:creationId xmlns:a16="http://schemas.microsoft.com/office/drawing/2014/main" id="{67279746-F84C-4924-A556-4ECE439CD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3500" y="5178425"/>
                <a:ext cx="747713" cy="25717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7" name="Rectangle 803">
                <a:extLst>
                  <a:ext uri="{FF2B5EF4-FFF2-40B4-BE49-F238E27FC236}">
                    <a16:creationId xmlns:a16="http://schemas.microsoft.com/office/drawing/2014/main" id="{079E64A8-CAD9-4FD5-ADD4-646E7B2CF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3500" y="5178425"/>
                <a:ext cx="747713" cy="257175"/>
              </a:xfrm>
              <a:prstGeom prst="rect">
                <a:avLst/>
              </a:prstGeom>
              <a:noFill/>
              <a:ln w="9525" cap="rnd">
                <a:solidFill>
                  <a:srgbClr val="FE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8" name="Rectangle 804">
                <a:extLst>
                  <a:ext uri="{FF2B5EF4-FFF2-40B4-BE49-F238E27FC236}">
                    <a16:creationId xmlns:a16="http://schemas.microsoft.com/office/drawing/2014/main" id="{1C1F9E31-4AD7-4E02-8773-78A468FE6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2738" y="5214938"/>
                <a:ext cx="184150" cy="19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上线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9" name="Rectangle 805">
                <a:extLst>
                  <a:ext uri="{FF2B5EF4-FFF2-40B4-BE49-F238E27FC236}">
                    <a16:creationId xmlns:a16="http://schemas.microsoft.com/office/drawing/2014/main" id="{182A80A2-3145-472B-B827-3B1EF9AE5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3500" y="4548188"/>
                <a:ext cx="747713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0" name="Rectangle 806">
                <a:extLst>
                  <a:ext uri="{FF2B5EF4-FFF2-40B4-BE49-F238E27FC236}">
                    <a16:creationId xmlns:a16="http://schemas.microsoft.com/office/drawing/2014/main" id="{657DF340-5985-4C44-9D43-0C90D92AE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3500" y="4548188"/>
                <a:ext cx="747713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1" name="Rectangle 807">
                <a:extLst>
                  <a:ext uri="{FF2B5EF4-FFF2-40B4-BE49-F238E27FC236}">
                    <a16:creationId xmlns:a16="http://schemas.microsoft.com/office/drawing/2014/main" id="{221534BD-1B48-4BED-BFB5-00A0FD414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4938" y="4567238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数据同步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2" name="Rectangle 808">
                <a:extLst>
                  <a:ext uri="{FF2B5EF4-FFF2-40B4-BE49-F238E27FC236}">
                    <a16:creationId xmlns:a16="http://schemas.microsoft.com/office/drawing/2014/main" id="{6CEFAD96-F0B5-4C57-9A66-B15D8DBD4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3500" y="4875213"/>
                <a:ext cx="747713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3" name="Rectangle 809">
                <a:extLst>
                  <a:ext uri="{FF2B5EF4-FFF2-40B4-BE49-F238E27FC236}">
                    <a16:creationId xmlns:a16="http://schemas.microsoft.com/office/drawing/2014/main" id="{2E5DFE2E-E045-4322-AE50-7519828A0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3500" y="4875213"/>
                <a:ext cx="747713" cy="257175"/>
              </a:xfrm>
              <a:prstGeom prst="rect">
                <a:avLst/>
              </a:prstGeom>
              <a:noFill/>
              <a:ln w="635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4" name="Rectangle 810">
                <a:extLst>
                  <a:ext uri="{FF2B5EF4-FFF2-40B4-BE49-F238E27FC236}">
                    <a16:creationId xmlns:a16="http://schemas.microsoft.com/office/drawing/2014/main" id="{0F8BD2A3-981E-4CC1-8D27-DC43C66B2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4938" y="4894263"/>
                <a:ext cx="3810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数据转换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36750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B82438-D3FA-4A8B-AC48-DE3EC37A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65100"/>
            <a:ext cx="8572500" cy="6527800"/>
          </a:xfrm>
          <a:prstGeom prst="rect">
            <a:avLst/>
          </a:prstGeom>
        </p:spPr>
      </p:pic>
      <p:sp>
        <p:nvSpPr>
          <p:cNvPr id="286" name="文本框 285">
            <a:extLst>
              <a:ext uri="{FF2B5EF4-FFF2-40B4-BE49-F238E27FC236}">
                <a16:creationId xmlns:a16="http://schemas.microsoft.com/office/drawing/2014/main" id="{9B1AABB1-8AB1-4494-8444-DD6454FAA949}"/>
              </a:ext>
            </a:extLst>
          </p:cNvPr>
          <p:cNvSpPr txBox="1"/>
          <p:nvPr/>
        </p:nvSpPr>
        <p:spPr>
          <a:xfrm>
            <a:off x="528085" y="1122978"/>
            <a:ext cx="10181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B05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项目</a:t>
            </a:r>
            <a:endParaRPr lang="en-US" altLang="zh-CN" sz="6000" b="1" dirty="0">
              <a:solidFill>
                <a:srgbClr val="00B05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  <a:p>
            <a:r>
              <a:rPr lang="zh-CN" altLang="en-US" sz="6000" b="1" dirty="0">
                <a:solidFill>
                  <a:srgbClr val="00B05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并进</a:t>
            </a:r>
            <a:endParaRPr lang="en-US" altLang="zh-CN" sz="6000" b="1" dirty="0">
              <a:solidFill>
                <a:srgbClr val="00B05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33877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2AA118-0A43-4170-84E1-3E6D8326A8BE}"/>
              </a:ext>
            </a:extLst>
          </p:cNvPr>
          <p:cNvSpPr txBox="1"/>
          <p:nvPr/>
        </p:nvSpPr>
        <p:spPr>
          <a:xfrm>
            <a:off x="528085" y="1166158"/>
            <a:ext cx="1018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人员</a:t>
            </a:r>
            <a:endParaRPr lang="en-US" altLang="zh-CN" sz="6000" b="1" dirty="0">
              <a:solidFill>
                <a:schemeClr val="tx2">
                  <a:lumMod val="60000"/>
                  <a:lumOff val="4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C793093-CB36-4055-9691-F9DC6A44A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422713"/>
              </p:ext>
            </p:extLst>
          </p:nvPr>
        </p:nvGraphicFramePr>
        <p:xfrm>
          <a:off x="7088221" y="1293158"/>
          <a:ext cx="4494178" cy="29575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2495">
                  <a:extLst>
                    <a:ext uri="{9D8B030D-6E8A-4147-A177-3AD203B41FA5}">
                      <a16:colId xmlns:a16="http://schemas.microsoft.com/office/drawing/2014/main" val="609875422"/>
                    </a:ext>
                  </a:extLst>
                </a:gridCol>
                <a:gridCol w="757917">
                  <a:extLst>
                    <a:ext uri="{9D8B030D-6E8A-4147-A177-3AD203B41FA5}">
                      <a16:colId xmlns:a16="http://schemas.microsoft.com/office/drawing/2014/main" val="970172507"/>
                    </a:ext>
                  </a:extLst>
                </a:gridCol>
                <a:gridCol w="738968">
                  <a:extLst>
                    <a:ext uri="{9D8B030D-6E8A-4147-A177-3AD203B41FA5}">
                      <a16:colId xmlns:a16="http://schemas.microsoft.com/office/drawing/2014/main" val="3460834444"/>
                    </a:ext>
                  </a:extLst>
                </a:gridCol>
                <a:gridCol w="824233">
                  <a:extLst>
                    <a:ext uri="{9D8B030D-6E8A-4147-A177-3AD203B41FA5}">
                      <a16:colId xmlns:a16="http://schemas.microsoft.com/office/drawing/2014/main" val="3025378018"/>
                    </a:ext>
                  </a:extLst>
                </a:gridCol>
                <a:gridCol w="738968">
                  <a:extLst>
                    <a:ext uri="{9D8B030D-6E8A-4147-A177-3AD203B41FA5}">
                      <a16:colId xmlns:a16="http://schemas.microsoft.com/office/drawing/2014/main" val="47430475"/>
                    </a:ext>
                  </a:extLst>
                </a:gridCol>
                <a:gridCol w="691597">
                  <a:extLst>
                    <a:ext uri="{9D8B030D-6E8A-4147-A177-3AD203B41FA5}">
                      <a16:colId xmlns:a16="http://schemas.microsoft.com/office/drawing/2014/main" val="2892597824"/>
                    </a:ext>
                  </a:extLst>
                </a:gridCol>
              </a:tblGrid>
              <a:tr h="74183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2021.2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74841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架构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条线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29582120"/>
                  </a:ext>
                </a:extLst>
              </a:tr>
              <a:tr h="57625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94792372"/>
                  </a:ext>
                </a:extLst>
              </a:tr>
              <a:tr h="576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379975"/>
                  </a:ext>
                </a:extLst>
              </a:tr>
              <a:tr h="57625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0183879"/>
                  </a:ext>
                </a:extLst>
              </a:tr>
            </a:tbl>
          </a:graphicData>
        </a:graphic>
      </p:graphicFrame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9C8686FC-8D12-4B2D-9928-722705B55E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420667"/>
              </p:ext>
            </p:extLst>
          </p:nvPr>
        </p:nvGraphicFramePr>
        <p:xfrm>
          <a:off x="1749403" y="334434"/>
          <a:ext cx="4829198" cy="43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2DE314F-AF73-4281-B7FB-A6454260C7AE}"/>
              </a:ext>
            </a:extLst>
          </p:cNvPr>
          <p:cNvSpPr txBox="1"/>
          <p:nvPr/>
        </p:nvSpPr>
        <p:spPr>
          <a:xfrm>
            <a:off x="1917643" y="4792134"/>
            <a:ext cx="3700052" cy="112966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</a:pPr>
            <a:r>
              <a:rPr lang="zh-CN" altLang="en-US" sz="5400" b="1" kern="600" dirty="0">
                <a:solidFill>
                  <a:srgbClr val="FF0000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增加 </a:t>
            </a:r>
            <a:r>
              <a:rPr lang="en-US" altLang="zh-CN" sz="5400" b="1" kern="600" dirty="0">
                <a:solidFill>
                  <a:srgbClr val="FF0000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160%</a:t>
            </a:r>
            <a:endParaRPr lang="zh-CN" altLang="en-US" sz="5400" b="1" kern="600" dirty="0" err="1">
              <a:solidFill>
                <a:srgbClr val="FF0000"/>
              </a:solidFill>
              <a:uFillTx/>
              <a:latin typeface="思源黑体 CN Heavy" panose="020B0A00000000000000" charset="-122"/>
              <a:ea typeface="思源黑体 CN Heavy" panose="020B0A00000000000000" charset="-122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3361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669B070-C9D1-4E1B-B6E9-D3D69ED2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79" y="0"/>
            <a:ext cx="9479088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5C6705-0DCE-4A03-87E8-AA1F42088074}"/>
              </a:ext>
            </a:extLst>
          </p:cNvPr>
          <p:cNvSpPr txBox="1"/>
          <p:nvPr/>
        </p:nvSpPr>
        <p:spPr>
          <a:xfrm>
            <a:off x="697418" y="1293158"/>
            <a:ext cx="1018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前台</a:t>
            </a:r>
            <a:endParaRPr lang="en-US" altLang="zh-CN" sz="6000" b="1" dirty="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E17EE5-FA38-4C13-9A33-6226FBBC6BD0}"/>
              </a:ext>
            </a:extLst>
          </p:cNvPr>
          <p:cNvSpPr txBox="1"/>
          <p:nvPr/>
        </p:nvSpPr>
        <p:spPr>
          <a:xfrm>
            <a:off x="497953" y="5287434"/>
            <a:ext cx="1729961" cy="112966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</a:pPr>
            <a:r>
              <a:rPr lang="en-US" altLang="zh-CN" sz="5400" b="1" kern="600" dirty="0">
                <a:solidFill>
                  <a:srgbClr val="FF0000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28</a:t>
            </a:r>
            <a:r>
              <a:rPr lang="zh-CN" altLang="en-US" sz="5400" b="1" kern="600" dirty="0">
                <a:solidFill>
                  <a:srgbClr val="FF0000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37410283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05C6705-0DCE-4A03-87E8-AA1F42088074}"/>
              </a:ext>
            </a:extLst>
          </p:cNvPr>
          <p:cNvSpPr txBox="1"/>
          <p:nvPr/>
        </p:nvSpPr>
        <p:spPr>
          <a:xfrm>
            <a:off x="697418" y="1293158"/>
            <a:ext cx="1018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70C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中台</a:t>
            </a:r>
            <a:endParaRPr lang="en-US" altLang="zh-CN" sz="6000" b="1" dirty="0">
              <a:solidFill>
                <a:srgbClr val="0070C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A4D059-A582-4677-AC87-FC3BA435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4" y="0"/>
            <a:ext cx="9993086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E17EE5-FA38-4C13-9A33-6226FBBC6BD0}"/>
              </a:ext>
            </a:extLst>
          </p:cNvPr>
          <p:cNvSpPr txBox="1"/>
          <p:nvPr/>
        </p:nvSpPr>
        <p:spPr>
          <a:xfrm>
            <a:off x="341496" y="5317914"/>
            <a:ext cx="1729961" cy="112966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</a:pPr>
            <a:r>
              <a:rPr lang="en-US" altLang="zh-CN" sz="5400" b="1" kern="600" dirty="0">
                <a:solidFill>
                  <a:srgbClr val="FF0000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61</a:t>
            </a:r>
            <a:r>
              <a:rPr lang="zh-CN" altLang="en-US" sz="5400" b="1" kern="600" dirty="0">
                <a:solidFill>
                  <a:srgbClr val="FF0000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136381859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05C6705-0DCE-4A03-87E8-AA1F42088074}"/>
              </a:ext>
            </a:extLst>
          </p:cNvPr>
          <p:cNvSpPr txBox="1"/>
          <p:nvPr/>
        </p:nvSpPr>
        <p:spPr>
          <a:xfrm>
            <a:off x="697418" y="1293158"/>
            <a:ext cx="1018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00B05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文档</a:t>
            </a:r>
            <a:endParaRPr lang="en-US" altLang="zh-CN" sz="6000" b="1" dirty="0">
              <a:solidFill>
                <a:srgbClr val="00B05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E17EE5-FA38-4C13-9A33-6226FBBC6BD0}"/>
              </a:ext>
            </a:extLst>
          </p:cNvPr>
          <p:cNvSpPr txBox="1"/>
          <p:nvPr/>
        </p:nvSpPr>
        <p:spPr>
          <a:xfrm>
            <a:off x="312016" y="4884751"/>
            <a:ext cx="7433445" cy="136018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01065">
              <a:lnSpc>
                <a:spcPct val="140000"/>
              </a:lnSpc>
            </a:pPr>
            <a:r>
              <a:rPr lang="zh-CN" altLang="en-US" sz="5400" b="1" kern="600" dirty="0">
                <a:solidFill>
                  <a:srgbClr val="FF0000"/>
                </a:solidFill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总计</a:t>
            </a:r>
            <a:r>
              <a:rPr lang="zh-CN" altLang="en-US" sz="5400" b="1" kern="600" dirty="0">
                <a:solidFill>
                  <a:srgbClr val="FF0000"/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cs typeface="经典综艺体简" panose="02010609000101010101" pitchFamily="49" charset="-122"/>
              </a:rPr>
              <a:t> 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1189</a:t>
            </a:r>
            <a:r>
              <a:rPr lang="zh-CN" altLang="en-US" sz="2400" b="0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个文档</a:t>
            </a: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42752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阅读量</a:t>
            </a: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8828 </a:t>
            </a:r>
            <a:r>
              <a:rPr lang="zh-CN" altLang="en-US" sz="2400" b="0" i="0" u="none" strike="noStrike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zh-CN" altLang="en-US" sz="5400" dirty="0"/>
              <a:t> </a:t>
            </a:r>
            <a:endParaRPr lang="zh-CN" altLang="en-US" sz="5400" b="1" kern="600" dirty="0">
              <a:solidFill>
                <a:srgbClr val="FF0000"/>
              </a:solidFill>
              <a:uFillTx/>
              <a:latin typeface="思源黑体 CN Heavy" panose="020B0A00000000000000" charset="-122"/>
              <a:ea typeface="思源黑体 CN Heavy" panose="020B0A00000000000000" charset="-122"/>
              <a:cs typeface="经典综艺体简" panose="02010609000101010101" pitchFamily="49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C4BBD9-C11B-4E96-BE86-9477F51E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42314"/>
              </p:ext>
            </p:extLst>
          </p:nvPr>
        </p:nvGraphicFramePr>
        <p:xfrm>
          <a:off x="1950720" y="1224216"/>
          <a:ext cx="9543863" cy="31344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66161">
                  <a:extLst>
                    <a:ext uri="{9D8B030D-6E8A-4147-A177-3AD203B41FA5}">
                      <a16:colId xmlns:a16="http://schemas.microsoft.com/office/drawing/2014/main" val="2558565678"/>
                    </a:ext>
                  </a:extLst>
                </a:gridCol>
                <a:gridCol w="1308661">
                  <a:extLst>
                    <a:ext uri="{9D8B030D-6E8A-4147-A177-3AD203B41FA5}">
                      <a16:colId xmlns:a16="http://schemas.microsoft.com/office/drawing/2014/main" val="683955664"/>
                    </a:ext>
                  </a:extLst>
                </a:gridCol>
                <a:gridCol w="1076062">
                  <a:extLst>
                    <a:ext uri="{9D8B030D-6E8A-4147-A177-3AD203B41FA5}">
                      <a16:colId xmlns:a16="http://schemas.microsoft.com/office/drawing/2014/main" val="2260589676"/>
                    </a:ext>
                  </a:extLst>
                </a:gridCol>
                <a:gridCol w="782134">
                  <a:extLst>
                    <a:ext uri="{9D8B030D-6E8A-4147-A177-3AD203B41FA5}">
                      <a16:colId xmlns:a16="http://schemas.microsoft.com/office/drawing/2014/main" val="2787844146"/>
                    </a:ext>
                  </a:extLst>
                </a:gridCol>
                <a:gridCol w="1076062">
                  <a:extLst>
                    <a:ext uri="{9D8B030D-6E8A-4147-A177-3AD203B41FA5}">
                      <a16:colId xmlns:a16="http://schemas.microsoft.com/office/drawing/2014/main" val="764011525"/>
                    </a:ext>
                  </a:extLst>
                </a:gridCol>
                <a:gridCol w="1076062">
                  <a:extLst>
                    <a:ext uri="{9D8B030D-6E8A-4147-A177-3AD203B41FA5}">
                      <a16:colId xmlns:a16="http://schemas.microsoft.com/office/drawing/2014/main" val="4069403205"/>
                    </a:ext>
                  </a:extLst>
                </a:gridCol>
                <a:gridCol w="1076062">
                  <a:extLst>
                    <a:ext uri="{9D8B030D-6E8A-4147-A177-3AD203B41FA5}">
                      <a16:colId xmlns:a16="http://schemas.microsoft.com/office/drawing/2014/main" val="2724776292"/>
                    </a:ext>
                  </a:extLst>
                </a:gridCol>
                <a:gridCol w="1082659">
                  <a:extLst>
                    <a:ext uri="{9D8B030D-6E8A-4147-A177-3AD203B41FA5}">
                      <a16:colId xmlns:a16="http://schemas.microsoft.com/office/drawing/2014/main" val="942595428"/>
                    </a:ext>
                  </a:extLst>
                </a:gridCol>
              </a:tblGrid>
              <a:tr h="888066">
                <a:tc>
                  <a:txBody>
                    <a:bodyPr/>
                    <a:lstStyle/>
                    <a:p>
                      <a:pPr algn="l" fontAlgn="t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协作人数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知识库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文档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知识数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阅读量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协同数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2400" u="none" strike="noStrike" dirty="0">
                          <a:effectLst/>
                        </a:rPr>
                        <a:t>编辑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38119"/>
                  </a:ext>
                </a:extLst>
              </a:tr>
              <a:tr h="56159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>
                          <a:effectLst/>
                        </a:rPr>
                        <a:t>A1-</a:t>
                      </a:r>
                      <a:r>
                        <a:rPr lang="zh-CN" altLang="en-US" sz="2400" u="none" strike="noStrike" dirty="0">
                          <a:effectLst/>
                        </a:rPr>
                        <a:t>综合规范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295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17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157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914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13378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>
                          <a:effectLst/>
                        </a:rPr>
                        <a:t>13378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1969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2934259"/>
                  </a:ext>
                </a:extLst>
              </a:tr>
              <a:tr h="56159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 err="1">
                          <a:effectLst/>
                        </a:rPr>
                        <a:t>A2</a:t>
                      </a:r>
                      <a:r>
                        <a:rPr lang="en-US" sz="2400" u="none" strike="noStrike" dirty="0">
                          <a:effectLst/>
                        </a:rPr>
                        <a:t>-</a:t>
                      </a:r>
                      <a:r>
                        <a:rPr lang="zh-CN" altLang="en-US" sz="2400" u="none" strike="noStrike" dirty="0">
                          <a:effectLst/>
                        </a:rPr>
                        <a:t>项目文档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125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85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773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4,319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20314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25124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4794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4473423"/>
                  </a:ext>
                </a:extLst>
              </a:tr>
              <a:tr h="56159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 err="1">
                          <a:effectLst/>
                        </a:rPr>
                        <a:t>A3</a:t>
                      </a:r>
                      <a:r>
                        <a:rPr lang="en-US" sz="2400" u="none" strike="noStrike" dirty="0">
                          <a:effectLst/>
                        </a:rPr>
                        <a:t>-</a:t>
                      </a:r>
                      <a:r>
                        <a:rPr lang="zh-CN" altLang="en-US" sz="2400" u="none" strike="noStrike" dirty="0">
                          <a:effectLst/>
                        </a:rPr>
                        <a:t>系统文档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61</a:t>
                      </a:r>
                      <a:endParaRPr lang="en-US" altLang="zh-CN" sz="2400" b="0" i="0" u="none" strike="noStrike" dirty="0">
                        <a:solidFill>
                          <a:srgbClr val="8C8C8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>
                          <a:effectLst/>
                        </a:rPr>
                        <a:t>47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247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1,291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8231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10226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>
                          <a:effectLst/>
                        </a:rPr>
                        <a:t>1993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4466854"/>
                  </a:ext>
                </a:extLst>
              </a:tr>
              <a:tr h="56159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u="none" strike="noStrike" dirty="0" err="1">
                          <a:effectLst/>
                        </a:rPr>
                        <a:t>A4</a:t>
                      </a:r>
                      <a:r>
                        <a:rPr lang="en-US" sz="2400" u="none" strike="noStrike" dirty="0">
                          <a:effectLst/>
                        </a:rPr>
                        <a:t>-</a:t>
                      </a:r>
                      <a:r>
                        <a:rPr lang="zh-CN" altLang="en-US" sz="2400" u="none" strike="noStrike" dirty="0">
                          <a:effectLst/>
                        </a:rPr>
                        <a:t>客户端文档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13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21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12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48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829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901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2400" u="none" strike="noStrike" dirty="0">
                          <a:effectLst/>
                        </a:rPr>
                        <a:t>72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8605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071590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  <a:scene3d>
          <a:camera prst="orthographicFront"/>
          <a:lightRig rig="threePt" dir="t"/>
        </a:scene3d>
        <a:sp3d contourW="12700"/>
      </a:bodyPr>
      <a:lstStyle>
        <a:defPPr algn="ctr" defTabSz="901065">
          <a:lnSpc>
            <a:spcPct val="140000"/>
          </a:lnSpc>
          <a:defRPr sz="5400" b="1" kern="600" dirty="0" err="1" smtClean="0">
            <a:solidFill>
              <a:schemeClr val="tx1">
                <a:lumMod val="85000"/>
                <a:lumOff val="15000"/>
              </a:schemeClr>
            </a:solidFill>
            <a:uFillTx/>
            <a:latin typeface="思源黑体 CN Heavy" panose="020B0A00000000000000" charset="-122"/>
            <a:ea typeface="思源黑体 CN Heavy" panose="020B0A00000000000000" charset="-122"/>
            <a:cs typeface="经典综艺体简" panose="0201060900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1275</TotalTime>
  <Words>878</Words>
  <Application>Microsoft Office PowerPoint</Application>
  <PresentationFormat>宽屏</PresentationFormat>
  <Paragraphs>396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Chinese Quote</vt:lpstr>
      <vt:lpstr>Lato Hairline</vt:lpstr>
      <vt:lpstr>Lato Light</vt:lpstr>
      <vt:lpstr>Lato Regular</vt:lpstr>
      <vt:lpstr>等线</vt:lpstr>
      <vt:lpstr>华文隶书</vt:lpstr>
      <vt:lpstr>隶书</vt:lpstr>
      <vt:lpstr>时尚中黑简体</vt:lpstr>
      <vt:lpstr>思源黑体 CN Bold</vt:lpstr>
      <vt:lpstr>思源黑体 CN Heavy</vt:lpstr>
      <vt:lpstr>思源黑体 CN Medium</vt:lpstr>
      <vt:lpstr>微软雅黑</vt:lpstr>
      <vt:lpstr>Arial</vt:lpstr>
      <vt:lpstr>Bernard MT Condensed</vt:lpstr>
      <vt:lpstr>Calibri</vt:lpstr>
      <vt:lpstr>Calibri Light</vt:lpstr>
      <vt:lpstr>Impact</vt:lpstr>
      <vt:lpstr>Office 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zheng wang</dc:creator>
  <cp:lastModifiedBy>卞 荣军</cp:lastModifiedBy>
  <cp:revision>256</cp:revision>
  <dcterms:created xsi:type="dcterms:W3CDTF">2017-08-18T03:02:00Z</dcterms:created>
  <dcterms:modified xsi:type="dcterms:W3CDTF">2021-02-19T11:53:35Z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